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1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2" r:id="rId3"/>
    <p:sldId id="289" r:id="rId4"/>
    <p:sldId id="257" r:id="rId5"/>
    <p:sldId id="304" r:id="rId6"/>
    <p:sldId id="293" r:id="rId7"/>
    <p:sldId id="291" r:id="rId8"/>
    <p:sldId id="301" r:id="rId9"/>
    <p:sldId id="276" r:id="rId10"/>
    <p:sldId id="299" r:id="rId11"/>
    <p:sldId id="302" r:id="rId12"/>
    <p:sldId id="298" r:id="rId13"/>
    <p:sldId id="297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1A19"/>
    <a:srgbClr val="65FF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812" autoAdjust="0"/>
  </p:normalViewPr>
  <p:slideViewPr>
    <p:cSldViewPr>
      <p:cViewPr varScale="1">
        <p:scale>
          <a:sx n="68" d="100"/>
          <a:sy n="68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них, по специальности, %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78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Всего, %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</c:v>
                </c:pt>
                <c:pt idx="1">
                  <c:v>83</c:v>
                </c:pt>
                <c:pt idx="2">
                  <c:v>70</c:v>
                </c:pt>
              </c:numCache>
            </c:numRef>
          </c:val>
        </c:ser>
        <c:axId val="177078272"/>
        <c:axId val="177079808"/>
      </c:barChart>
      <c:catAx>
        <c:axId val="177078272"/>
        <c:scaling>
          <c:orientation val="minMax"/>
        </c:scaling>
        <c:axPos val="l"/>
        <c:tickLblPos val="nextTo"/>
        <c:crossAx val="177079808"/>
        <c:crosses val="autoZero"/>
        <c:auto val="1"/>
        <c:lblAlgn val="ctr"/>
        <c:lblOffset val="100"/>
      </c:catAx>
      <c:valAx>
        <c:axId val="177079808"/>
        <c:scaling>
          <c:orientation val="minMax"/>
        </c:scaling>
        <c:axPos val="b"/>
        <c:majorGridlines>
          <c:spPr>
            <a:ln>
              <a:solidFill>
                <a:schemeClr val="accent3">
                  <a:hueOff val="0"/>
                  <a:satOff val="0"/>
                  <a:lumOff val="0"/>
                </a:schemeClr>
              </a:solidFill>
            </a:ln>
          </c:spPr>
        </c:majorGridlines>
        <c:numFmt formatCode="General" sourceLinked="1"/>
        <c:tickLblPos val="nextTo"/>
        <c:crossAx val="177078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0.4</c:v>
                </c:pt>
                <c:pt idx="1">
                  <c:v>0.31480000000000052</c:v>
                </c:pt>
                <c:pt idx="2">
                  <c:v>0.66670000000000118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0.60000000000000064</c:v>
                </c:pt>
                <c:pt idx="1">
                  <c:v>0.68520000000000003</c:v>
                </c:pt>
                <c:pt idx="2">
                  <c:v>0.2777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0.00%">
                  <c:v>0</c:v>
                </c:pt>
                <c:pt idx="1">
                  <c:v>0</c:v>
                </c:pt>
                <c:pt idx="2" formatCode="0.00%">
                  <c:v>5.5600000000000004E-2</c:v>
                </c:pt>
              </c:numCache>
            </c:numRef>
          </c:val>
        </c:ser>
        <c:axId val="177440256"/>
        <c:axId val="177441792"/>
      </c:barChart>
      <c:catAx>
        <c:axId val="177440256"/>
        <c:scaling>
          <c:orientation val="minMax"/>
        </c:scaling>
        <c:axPos val="b"/>
        <c:numFmt formatCode="General" sourceLinked="1"/>
        <c:tickLblPos val="nextTo"/>
        <c:crossAx val="177441792"/>
        <c:crosses val="autoZero"/>
        <c:auto val="1"/>
        <c:lblAlgn val="ctr"/>
        <c:lblOffset val="100"/>
      </c:catAx>
      <c:valAx>
        <c:axId val="177441792"/>
        <c:scaling>
          <c:orientation val="minMax"/>
        </c:scaling>
        <c:axPos val="l"/>
        <c:majorGridlines/>
        <c:numFmt formatCode="0%" sourceLinked="1"/>
        <c:tickLblPos val="nextTo"/>
        <c:crossAx val="177440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949639107611533E-2"/>
          <c:y val="6.9322841021554504E-2"/>
          <c:w val="0.72947227690288763"/>
          <c:h val="0.578230273896893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Автомеханик</c:v>
                </c:pt>
                <c:pt idx="1">
                  <c:v>ТО и ремонт двигателей, систем и агрегатов авто-й</c:v>
                </c:pt>
                <c:pt idx="2">
                  <c:v>Повар, кондитер</c:v>
                </c:pt>
                <c:pt idx="3">
                  <c:v>Пов. и конд. дело </c:v>
                </c:pt>
                <c:pt idx="4">
                  <c:v>Социальная работа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25</c:v>
                </c:pt>
                <c:pt idx="2">
                  <c:v>80</c:v>
                </c:pt>
                <c:pt idx="3">
                  <c:v>0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Автомеханик</c:v>
                </c:pt>
                <c:pt idx="1">
                  <c:v>ТО и ремонт двигателей, систем и агрегатов авто-й</c:v>
                </c:pt>
                <c:pt idx="2">
                  <c:v>Повар, кондитер</c:v>
                </c:pt>
                <c:pt idx="3">
                  <c:v>Пов. и конд. дело </c:v>
                </c:pt>
                <c:pt idx="4">
                  <c:v>Социальная работа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</c:v>
                </c:pt>
                <c:pt idx="1">
                  <c:v>49</c:v>
                </c:pt>
                <c:pt idx="2">
                  <c:v>52</c:v>
                </c:pt>
                <c:pt idx="3">
                  <c:v>25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Автомеханик</c:v>
                </c:pt>
                <c:pt idx="1">
                  <c:v>ТО и ремонт двигателей, систем и агрегатов авто-й</c:v>
                </c:pt>
                <c:pt idx="2">
                  <c:v>Повар, кондитер</c:v>
                </c:pt>
                <c:pt idx="3">
                  <c:v>Пов. и конд. дело </c:v>
                </c:pt>
                <c:pt idx="4">
                  <c:v>Социальная работа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71</c:v>
                </c:pt>
                <c:pt idx="2">
                  <c:v>33</c:v>
                </c:pt>
                <c:pt idx="3">
                  <c:v>45</c:v>
                </c:pt>
                <c:pt idx="4">
                  <c:v>41</c:v>
                </c:pt>
              </c:numCache>
            </c:numRef>
          </c:val>
        </c:ser>
        <c:axId val="160844800"/>
        <c:axId val="161089024"/>
      </c:barChart>
      <c:catAx>
        <c:axId val="160844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1089024"/>
        <c:crosses val="autoZero"/>
        <c:auto val="1"/>
        <c:lblAlgn val="ctr"/>
        <c:lblOffset val="100"/>
      </c:catAx>
      <c:valAx>
        <c:axId val="161089024"/>
        <c:scaling>
          <c:orientation val="minMax"/>
        </c:scaling>
        <c:axPos val="l"/>
        <c:majorGridlines/>
        <c:numFmt formatCode="General" sourceLinked="1"/>
        <c:tickLblPos val="nextTo"/>
        <c:crossAx val="160844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37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Сдавшие ДЭ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кол-во выпускников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48</c:v>
                </c:pt>
                <c:pt idx="1">
                  <c:v>54</c:v>
                </c:pt>
                <c:pt idx="2">
                  <c:v>33</c:v>
                </c:pt>
              </c:numCache>
            </c:numRef>
          </c:val>
        </c:ser>
        <c:axId val="168841600"/>
        <c:axId val="168843136"/>
      </c:barChart>
      <c:catAx>
        <c:axId val="168841600"/>
        <c:scaling>
          <c:orientation val="minMax"/>
        </c:scaling>
        <c:axPos val="l"/>
        <c:numFmt formatCode="General" sourceLinked="1"/>
        <c:tickLblPos val="nextTo"/>
        <c:crossAx val="168843136"/>
        <c:crosses val="autoZero"/>
        <c:auto val="1"/>
        <c:lblAlgn val="ctr"/>
        <c:lblOffset val="100"/>
      </c:catAx>
      <c:valAx>
        <c:axId val="168843136"/>
        <c:scaling>
          <c:orientation val="minMax"/>
        </c:scaling>
        <c:axPos val="b"/>
        <c:majorGridlines/>
        <c:numFmt formatCode="General" sourceLinked="1"/>
        <c:tickLblPos val="nextTo"/>
        <c:crossAx val="168841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4E4A3-28CB-4F5F-B3D9-3B11AE9731F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4DA099-FA69-43AC-B64F-B8D13CAA17B0}">
      <dgm:prSet phldrT="[Текст]"/>
      <dgm:spPr/>
      <dgm:t>
        <a:bodyPr/>
        <a:lstStyle/>
        <a:p>
          <a:r>
            <a:rPr lang="ru-RU" dirty="0" err="1" smtClean="0"/>
            <a:t>мтот</a:t>
          </a:r>
          <a:endParaRPr lang="ru-RU" dirty="0"/>
        </a:p>
      </dgm:t>
    </dgm:pt>
    <dgm:pt modelId="{35642F6A-D642-44B5-A7AB-C53ACDEC659A}" type="parTrans" cxnId="{7B799290-EB70-4530-B6A5-64F5D84965FA}">
      <dgm:prSet/>
      <dgm:spPr/>
      <dgm:t>
        <a:bodyPr/>
        <a:lstStyle/>
        <a:p>
          <a:endParaRPr lang="ru-RU"/>
        </a:p>
      </dgm:t>
    </dgm:pt>
    <dgm:pt modelId="{71CBDF84-C50E-4129-8BC3-C25D8690D274}" type="sibTrans" cxnId="{7B799290-EB70-4530-B6A5-64F5D84965FA}">
      <dgm:prSet/>
      <dgm:spPr/>
      <dgm:t>
        <a:bodyPr/>
        <a:lstStyle/>
        <a:p>
          <a:endParaRPr lang="ru-RU"/>
        </a:p>
      </dgm:t>
    </dgm:pt>
    <dgm:pt modelId="{20F31A73-DE26-4737-BE04-33A865D1F0F2}">
      <dgm:prSet phldrT="[Текст]"/>
      <dgm:spPr>
        <a:solidFill>
          <a:srgbClr val="00B050">
            <a:alpha val="32000"/>
          </a:srgb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Кластер транспорта</a:t>
          </a:r>
          <a:endParaRPr lang="ru-RU" dirty="0">
            <a:solidFill>
              <a:schemeClr val="bg1"/>
            </a:solidFill>
          </a:endParaRPr>
        </a:p>
      </dgm:t>
    </dgm:pt>
    <dgm:pt modelId="{2781D575-AD3D-4283-BFE2-B627815A0FC5}" type="parTrans" cxnId="{F958536C-AAF9-4A8D-8620-35667B449236}">
      <dgm:prSet/>
      <dgm:spPr/>
      <dgm:t>
        <a:bodyPr/>
        <a:lstStyle/>
        <a:p>
          <a:endParaRPr lang="ru-RU"/>
        </a:p>
      </dgm:t>
    </dgm:pt>
    <dgm:pt modelId="{31E9A777-E49A-4538-9DF8-1474F84BD0F6}" type="sibTrans" cxnId="{F958536C-AAF9-4A8D-8620-35667B449236}">
      <dgm:prSet/>
      <dgm:spPr/>
      <dgm:t>
        <a:bodyPr/>
        <a:lstStyle/>
        <a:p>
          <a:endParaRPr lang="ru-RU"/>
        </a:p>
      </dgm:t>
    </dgm:pt>
    <dgm:pt modelId="{DACAAFFC-D829-4D9A-BE53-FA3165413133}">
      <dgm:prSet phldrT="[Текст]"/>
      <dgm:spPr>
        <a:solidFill>
          <a:srgbClr val="471A19">
            <a:alpha val="23000"/>
          </a:srgb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Кластер сферы услуг</a:t>
          </a:r>
          <a:endParaRPr lang="ru-RU" dirty="0">
            <a:solidFill>
              <a:schemeClr val="bg1"/>
            </a:solidFill>
          </a:endParaRPr>
        </a:p>
      </dgm:t>
    </dgm:pt>
    <dgm:pt modelId="{EAB8E232-20BB-45C2-B0B1-7FEA92E6ADF9}" type="parTrans" cxnId="{FA3B3142-2136-46DD-8353-D269D5D91182}">
      <dgm:prSet/>
      <dgm:spPr/>
      <dgm:t>
        <a:bodyPr/>
        <a:lstStyle/>
        <a:p>
          <a:endParaRPr lang="ru-RU"/>
        </a:p>
      </dgm:t>
    </dgm:pt>
    <dgm:pt modelId="{3E6B1F04-AA9E-463B-9E0C-B61E72DAE2A9}" type="sibTrans" cxnId="{FA3B3142-2136-46DD-8353-D269D5D91182}">
      <dgm:prSet/>
      <dgm:spPr/>
      <dgm:t>
        <a:bodyPr/>
        <a:lstStyle/>
        <a:p>
          <a:endParaRPr lang="ru-RU"/>
        </a:p>
      </dgm:t>
    </dgm:pt>
    <dgm:pt modelId="{FD162841-7AD7-4E47-A610-5A1D8C7C381F}" type="pres">
      <dgm:prSet presAssocID="{55D4E4A3-28CB-4F5F-B3D9-3B11AE9731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91AD8D-B2AE-47FE-B75B-59B164C95AE4}" type="pres">
      <dgm:prSet presAssocID="{F84DA099-FA69-43AC-B64F-B8D13CAA17B0}" presName="hierRoot1" presStyleCnt="0"/>
      <dgm:spPr/>
    </dgm:pt>
    <dgm:pt modelId="{4D3F8154-E48F-40CD-89E3-0434D115A79C}" type="pres">
      <dgm:prSet presAssocID="{F84DA099-FA69-43AC-B64F-B8D13CAA17B0}" presName="composite" presStyleCnt="0"/>
      <dgm:spPr/>
    </dgm:pt>
    <dgm:pt modelId="{F8ADAE0C-FC64-4120-B2BD-6A7467B3E1D2}" type="pres">
      <dgm:prSet presAssocID="{F84DA099-FA69-43AC-B64F-B8D13CAA17B0}" presName="background" presStyleLbl="node0" presStyleIdx="0" presStyleCnt="1"/>
      <dgm:spPr/>
    </dgm:pt>
    <dgm:pt modelId="{E96A8252-A3CC-45BB-AEE1-8C49AA886C92}" type="pres">
      <dgm:prSet presAssocID="{F84DA099-FA69-43AC-B64F-B8D13CAA17B0}" presName="text" presStyleLbl="fgAcc0" presStyleIdx="0" presStyleCnt="1" custScaleX="403382" custLinFactX="-100000" custLinFactNeighborX="-119141" custLinFactNeighborY="-3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0AC96-ED95-4986-9297-D708FCB046CA}" type="pres">
      <dgm:prSet presAssocID="{F84DA099-FA69-43AC-B64F-B8D13CAA17B0}" presName="hierChild2" presStyleCnt="0"/>
      <dgm:spPr/>
    </dgm:pt>
    <dgm:pt modelId="{1EEDBD6E-ED34-456B-BD87-FD3E9D917EDD}" type="pres">
      <dgm:prSet presAssocID="{2781D575-AD3D-4283-BFE2-B627815A0FC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9312D3-5158-443E-8F22-C8BFB5DDBD16}" type="pres">
      <dgm:prSet presAssocID="{20F31A73-DE26-4737-BE04-33A865D1F0F2}" presName="hierRoot2" presStyleCnt="0"/>
      <dgm:spPr/>
    </dgm:pt>
    <dgm:pt modelId="{86B46C06-DEC4-4D6D-9526-FEC17EF44AE8}" type="pres">
      <dgm:prSet presAssocID="{20F31A73-DE26-4737-BE04-33A865D1F0F2}" presName="composite2" presStyleCnt="0"/>
      <dgm:spPr/>
    </dgm:pt>
    <dgm:pt modelId="{C411882E-367A-4A05-AF32-B7A63943D02B}" type="pres">
      <dgm:prSet presAssocID="{20F31A73-DE26-4737-BE04-33A865D1F0F2}" presName="background2" presStyleLbl="node2" presStyleIdx="0" presStyleCnt="2"/>
      <dgm:spPr>
        <a:solidFill>
          <a:srgbClr val="65FFAB"/>
        </a:solidFill>
      </dgm:spPr>
    </dgm:pt>
    <dgm:pt modelId="{1253BC4E-6D85-42D3-804B-4489862CC5CF}" type="pres">
      <dgm:prSet presAssocID="{20F31A73-DE26-4737-BE04-33A865D1F0F2}" presName="text2" presStyleLbl="fgAcc2" presStyleIdx="0" presStyleCnt="2" custScaleX="457744" custLinFactY="69176" custLinFactNeighborX="-3656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F42FC3-B20F-4A51-8778-BDDD5CA40BB2}" type="pres">
      <dgm:prSet presAssocID="{20F31A73-DE26-4737-BE04-33A865D1F0F2}" presName="hierChild3" presStyleCnt="0"/>
      <dgm:spPr/>
    </dgm:pt>
    <dgm:pt modelId="{C18AE4FD-B9A0-4875-A5C5-31048D18371F}" type="pres">
      <dgm:prSet presAssocID="{EAB8E232-20BB-45C2-B0B1-7FEA92E6ADF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E14D58-7329-441B-B760-00BFEC2EB212}" type="pres">
      <dgm:prSet presAssocID="{DACAAFFC-D829-4D9A-BE53-FA3165413133}" presName="hierRoot2" presStyleCnt="0"/>
      <dgm:spPr/>
    </dgm:pt>
    <dgm:pt modelId="{91E08059-22E0-45E5-A70A-375D69561C2A}" type="pres">
      <dgm:prSet presAssocID="{DACAAFFC-D829-4D9A-BE53-FA3165413133}" presName="composite2" presStyleCnt="0"/>
      <dgm:spPr/>
    </dgm:pt>
    <dgm:pt modelId="{F5425A41-E782-40D5-85F1-41936B84DCDF}" type="pres">
      <dgm:prSet presAssocID="{DACAAFFC-D829-4D9A-BE53-FA3165413133}" presName="background2" presStyleLbl="node2" presStyleIdx="1" presStyleCnt="2"/>
      <dgm:spPr>
        <a:solidFill>
          <a:schemeClr val="accent2"/>
        </a:solidFill>
      </dgm:spPr>
    </dgm:pt>
    <dgm:pt modelId="{89DFD154-C2D3-4F7A-B715-50B88B06C9C7}" type="pres">
      <dgm:prSet presAssocID="{DACAAFFC-D829-4D9A-BE53-FA3165413133}" presName="text2" presStyleLbl="fgAcc2" presStyleIdx="1" presStyleCnt="2" custScaleX="423323" custLinFactNeighborX="-2867" custLinFactNeighborY="78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47E7D-CC4E-486E-B384-81DD12D6364B}" type="pres">
      <dgm:prSet presAssocID="{DACAAFFC-D829-4D9A-BE53-FA3165413133}" presName="hierChild3" presStyleCnt="0"/>
      <dgm:spPr/>
    </dgm:pt>
  </dgm:ptLst>
  <dgm:cxnLst>
    <dgm:cxn modelId="{FA3B3142-2136-46DD-8353-D269D5D91182}" srcId="{F84DA099-FA69-43AC-B64F-B8D13CAA17B0}" destId="{DACAAFFC-D829-4D9A-BE53-FA3165413133}" srcOrd="1" destOrd="0" parTransId="{EAB8E232-20BB-45C2-B0B1-7FEA92E6ADF9}" sibTransId="{3E6B1F04-AA9E-463B-9E0C-B61E72DAE2A9}"/>
    <dgm:cxn modelId="{72D7C460-159F-48F8-9EE9-BFB6CC0800F3}" type="presOf" srcId="{F84DA099-FA69-43AC-B64F-B8D13CAA17B0}" destId="{E96A8252-A3CC-45BB-AEE1-8C49AA886C92}" srcOrd="0" destOrd="0" presId="urn:microsoft.com/office/officeart/2005/8/layout/hierarchy1"/>
    <dgm:cxn modelId="{1579020D-1CDC-418E-9605-476596A0BD96}" type="presOf" srcId="{20F31A73-DE26-4737-BE04-33A865D1F0F2}" destId="{1253BC4E-6D85-42D3-804B-4489862CC5CF}" srcOrd="0" destOrd="0" presId="urn:microsoft.com/office/officeart/2005/8/layout/hierarchy1"/>
    <dgm:cxn modelId="{7B6B6A0D-6297-4EF7-84FF-2CF40BD7AA0A}" type="presOf" srcId="{2781D575-AD3D-4283-BFE2-B627815A0FC5}" destId="{1EEDBD6E-ED34-456B-BD87-FD3E9D917EDD}" srcOrd="0" destOrd="0" presId="urn:microsoft.com/office/officeart/2005/8/layout/hierarchy1"/>
    <dgm:cxn modelId="{7B799290-EB70-4530-B6A5-64F5D84965FA}" srcId="{55D4E4A3-28CB-4F5F-B3D9-3B11AE9731F7}" destId="{F84DA099-FA69-43AC-B64F-B8D13CAA17B0}" srcOrd="0" destOrd="0" parTransId="{35642F6A-D642-44B5-A7AB-C53ACDEC659A}" sibTransId="{71CBDF84-C50E-4129-8BC3-C25D8690D274}"/>
    <dgm:cxn modelId="{35B68E37-FC4A-49FA-B2C0-B51752805FDF}" type="presOf" srcId="{55D4E4A3-28CB-4F5F-B3D9-3B11AE9731F7}" destId="{FD162841-7AD7-4E47-A610-5A1D8C7C381F}" srcOrd="0" destOrd="0" presId="urn:microsoft.com/office/officeart/2005/8/layout/hierarchy1"/>
    <dgm:cxn modelId="{0A466775-72FB-4232-8EB4-A3530D903888}" type="presOf" srcId="{DACAAFFC-D829-4D9A-BE53-FA3165413133}" destId="{89DFD154-C2D3-4F7A-B715-50B88B06C9C7}" srcOrd="0" destOrd="0" presId="urn:microsoft.com/office/officeart/2005/8/layout/hierarchy1"/>
    <dgm:cxn modelId="{F958536C-AAF9-4A8D-8620-35667B449236}" srcId="{F84DA099-FA69-43AC-B64F-B8D13CAA17B0}" destId="{20F31A73-DE26-4737-BE04-33A865D1F0F2}" srcOrd="0" destOrd="0" parTransId="{2781D575-AD3D-4283-BFE2-B627815A0FC5}" sibTransId="{31E9A777-E49A-4538-9DF8-1474F84BD0F6}"/>
    <dgm:cxn modelId="{C1EA1F07-FC13-4B52-9A04-BF37A7BB5202}" type="presOf" srcId="{EAB8E232-20BB-45C2-B0B1-7FEA92E6ADF9}" destId="{C18AE4FD-B9A0-4875-A5C5-31048D18371F}" srcOrd="0" destOrd="0" presId="urn:microsoft.com/office/officeart/2005/8/layout/hierarchy1"/>
    <dgm:cxn modelId="{AE4AE9FA-0EC8-4B31-ABC9-66037D7E4B41}" type="presParOf" srcId="{FD162841-7AD7-4E47-A610-5A1D8C7C381F}" destId="{AB91AD8D-B2AE-47FE-B75B-59B164C95AE4}" srcOrd="0" destOrd="0" presId="urn:microsoft.com/office/officeart/2005/8/layout/hierarchy1"/>
    <dgm:cxn modelId="{534D2CD1-6543-4405-85E3-C50DAE04A80D}" type="presParOf" srcId="{AB91AD8D-B2AE-47FE-B75B-59B164C95AE4}" destId="{4D3F8154-E48F-40CD-89E3-0434D115A79C}" srcOrd="0" destOrd="0" presId="urn:microsoft.com/office/officeart/2005/8/layout/hierarchy1"/>
    <dgm:cxn modelId="{80E4ADB0-4D5A-4FA5-9D42-47BE1353DD3B}" type="presParOf" srcId="{4D3F8154-E48F-40CD-89E3-0434D115A79C}" destId="{F8ADAE0C-FC64-4120-B2BD-6A7467B3E1D2}" srcOrd="0" destOrd="0" presId="urn:microsoft.com/office/officeart/2005/8/layout/hierarchy1"/>
    <dgm:cxn modelId="{4C7716BF-5A3D-4598-9F2B-3702B30FC03F}" type="presParOf" srcId="{4D3F8154-E48F-40CD-89E3-0434D115A79C}" destId="{E96A8252-A3CC-45BB-AEE1-8C49AA886C92}" srcOrd="1" destOrd="0" presId="urn:microsoft.com/office/officeart/2005/8/layout/hierarchy1"/>
    <dgm:cxn modelId="{78CA581F-5A79-47A3-BD9F-BE2F32CDF2B5}" type="presParOf" srcId="{AB91AD8D-B2AE-47FE-B75B-59B164C95AE4}" destId="{E400AC96-ED95-4986-9297-D708FCB046CA}" srcOrd="1" destOrd="0" presId="urn:microsoft.com/office/officeart/2005/8/layout/hierarchy1"/>
    <dgm:cxn modelId="{71BC8BD3-55FA-405A-8D2B-EC63D43870D9}" type="presParOf" srcId="{E400AC96-ED95-4986-9297-D708FCB046CA}" destId="{1EEDBD6E-ED34-456B-BD87-FD3E9D917EDD}" srcOrd="0" destOrd="0" presId="urn:microsoft.com/office/officeart/2005/8/layout/hierarchy1"/>
    <dgm:cxn modelId="{F55C1655-B80C-493A-897E-223CA2102E82}" type="presParOf" srcId="{E400AC96-ED95-4986-9297-D708FCB046CA}" destId="{7C9312D3-5158-443E-8F22-C8BFB5DDBD16}" srcOrd="1" destOrd="0" presId="urn:microsoft.com/office/officeart/2005/8/layout/hierarchy1"/>
    <dgm:cxn modelId="{4302DABE-FB8A-4D22-99F6-2594C4BF2D9D}" type="presParOf" srcId="{7C9312D3-5158-443E-8F22-C8BFB5DDBD16}" destId="{86B46C06-DEC4-4D6D-9526-FEC17EF44AE8}" srcOrd="0" destOrd="0" presId="urn:microsoft.com/office/officeart/2005/8/layout/hierarchy1"/>
    <dgm:cxn modelId="{C78D220D-76B2-4327-9386-94B9D5D65DBC}" type="presParOf" srcId="{86B46C06-DEC4-4D6D-9526-FEC17EF44AE8}" destId="{C411882E-367A-4A05-AF32-B7A63943D02B}" srcOrd="0" destOrd="0" presId="urn:microsoft.com/office/officeart/2005/8/layout/hierarchy1"/>
    <dgm:cxn modelId="{B89FF0BE-28E6-447E-8FEE-BC07CF23AAE5}" type="presParOf" srcId="{86B46C06-DEC4-4D6D-9526-FEC17EF44AE8}" destId="{1253BC4E-6D85-42D3-804B-4489862CC5CF}" srcOrd="1" destOrd="0" presId="urn:microsoft.com/office/officeart/2005/8/layout/hierarchy1"/>
    <dgm:cxn modelId="{26368AC1-F538-499A-A83C-6BCA22E1F7C8}" type="presParOf" srcId="{7C9312D3-5158-443E-8F22-C8BFB5DDBD16}" destId="{9AF42FC3-B20F-4A51-8778-BDDD5CA40BB2}" srcOrd="1" destOrd="0" presId="urn:microsoft.com/office/officeart/2005/8/layout/hierarchy1"/>
    <dgm:cxn modelId="{1DF29640-695F-4A73-943A-47DD41DEA6C6}" type="presParOf" srcId="{E400AC96-ED95-4986-9297-D708FCB046CA}" destId="{C18AE4FD-B9A0-4875-A5C5-31048D18371F}" srcOrd="2" destOrd="0" presId="urn:microsoft.com/office/officeart/2005/8/layout/hierarchy1"/>
    <dgm:cxn modelId="{C8C8AD40-42F7-47D2-BE99-E5037587EFBC}" type="presParOf" srcId="{E400AC96-ED95-4986-9297-D708FCB046CA}" destId="{E8E14D58-7329-441B-B760-00BFEC2EB212}" srcOrd="3" destOrd="0" presId="urn:microsoft.com/office/officeart/2005/8/layout/hierarchy1"/>
    <dgm:cxn modelId="{A45C8F57-F4B4-41E0-A00F-514B01159F24}" type="presParOf" srcId="{E8E14D58-7329-441B-B760-00BFEC2EB212}" destId="{91E08059-22E0-45E5-A70A-375D69561C2A}" srcOrd="0" destOrd="0" presId="urn:microsoft.com/office/officeart/2005/8/layout/hierarchy1"/>
    <dgm:cxn modelId="{9B89D930-91F2-4916-ACFC-8774569CA3C9}" type="presParOf" srcId="{91E08059-22E0-45E5-A70A-375D69561C2A}" destId="{F5425A41-E782-40D5-85F1-41936B84DCDF}" srcOrd="0" destOrd="0" presId="urn:microsoft.com/office/officeart/2005/8/layout/hierarchy1"/>
    <dgm:cxn modelId="{BF3BB0DF-AF30-4E97-8B38-BBA842AC14C5}" type="presParOf" srcId="{91E08059-22E0-45E5-A70A-375D69561C2A}" destId="{89DFD154-C2D3-4F7A-B715-50B88B06C9C7}" srcOrd="1" destOrd="0" presId="urn:microsoft.com/office/officeart/2005/8/layout/hierarchy1"/>
    <dgm:cxn modelId="{8098F1BE-DFF5-4066-A5E4-DD2B5B776AA0}" type="presParOf" srcId="{E8E14D58-7329-441B-B760-00BFEC2EB212}" destId="{52647E7D-CC4E-486E-B384-81DD12D6364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B39F2-D241-417B-BD76-54E6B8AD7F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58CC550-758C-4745-8F0F-30D52F42BCBE}">
      <dgm:prSet phldrT="[Текст]"/>
      <dgm:spPr/>
      <dgm:t>
        <a:bodyPr/>
        <a:lstStyle/>
        <a:p>
          <a:r>
            <a:rPr lang="ru-RU" dirty="0" smtClean="0"/>
            <a:t>Приём:</a:t>
          </a:r>
          <a:endParaRPr lang="ru-RU" dirty="0"/>
        </a:p>
      </dgm:t>
    </dgm:pt>
    <dgm:pt modelId="{BE3B1332-84A4-4602-9429-6CE9E2E6F311}" type="parTrans" cxnId="{A3B7A4FB-91AC-4180-9C00-CE711AB4F7F5}">
      <dgm:prSet/>
      <dgm:spPr/>
      <dgm:t>
        <a:bodyPr/>
        <a:lstStyle/>
        <a:p>
          <a:endParaRPr lang="ru-RU"/>
        </a:p>
      </dgm:t>
    </dgm:pt>
    <dgm:pt modelId="{4BD37559-02F7-4264-B5F7-63CB096266A5}" type="sibTrans" cxnId="{A3B7A4FB-91AC-4180-9C00-CE711AB4F7F5}">
      <dgm:prSet/>
      <dgm:spPr/>
      <dgm:t>
        <a:bodyPr/>
        <a:lstStyle/>
        <a:p>
          <a:endParaRPr lang="ru-RU"/>
        </a:p>
      </dgm:t>
    </dgm:pt>
    <dgm:pt modelId="{8F241FAF-15D0-440E-B037-C8E09043C4DC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2021 г.-</a:t>
          </a:r>
          <a:r>
            <a:rPr lang="ru-RU" dirty="0" smtClean="0">
              <a:solidFill>
                <a:srgbClr val="FF0000"/>
              </a:solidFill>
            </a:rPr>
            <a:t>75</a:t>
          </a:r>
          <a:r>
            <a:rPr lang="ru-RU" dirty="0" smtClean="0">
              <a:solidFill>
                <a:schemeClr val="tx1"/>
              </a:solidFill>
            </a:rPr>
            <a:t> чел</a:t>
          </a:r>
          <a:r>
            <a:rPr lang="ru-RU" dirty="0" smtClean="0"/>
            <a:t>.</a:t>
          </a:r>
          <a:endParaRPr lang="ru-RU" dirty="0"/>
        </a:p>
      </dgm:t>
    </dgm:pt>
    <dgm:pt modelId="{DD3678E4-08D5-416D-BBEC-983E5E4422A1}" type="parTrans" cxnId="{8CA0D098-A3EC-41D0-B209-0AC6E7827E0F}">
      <dgm:prSet/>
      <dgm:spPr/>
      <dgm:t>
        <a:bodyPr/>
        <a:lstStyle/>
        <a:p>
          <a:endParaRPr lang="ru-RU"/>
        </a:p>
      </dgm:t>
    </dgm:pt>
    <dgm:pt modelId="{50EF9A53-250A-44D3-A28C-E5B981F10851}" type="sibTrans" cxnId="{8CA0D098-A3EC-41D0-B209-0AC6E7827E0F}">
      <dgm:prSet/>
      <dgm:spPr/>
      <dgm:t>
        <a:bodyPr/>
        <a:lstStyle/>
        <a:p>
          <a:endParaRPr lang="ru-RU"/>
        </a:p>
      </dgm:t>
    </dgm:pt>
    <dgm:pt modelId="{38D712F5-CEA2-41EC-9EF0-277BD12A181B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2022 г.-</a:t>
          </a:r>
          <a:r>
            <a:rPr lang="ru-RU" dirty="0" smtClean="0">
              <a:solidFill>
                <a:srgbClr val="FF0000"/>
              </a:solidFill>
            </a:rPr>
            <a:t>50</a:t>
          </a:r>
          <a:r>
            <a:rPr lang="ru-RU" dirty="0" smtClean="0">
              <a:solidFill>
                <a:schemeClr val="tx1"/>
              </a:solidFill>
            </a:rPr>
            <a:t> чел.</a:t>
          </a:r>
          <a:endParaRPr lang="ru-RU" dirty="0">
            <a:solidFill>
              <a:schemeClr val="tx1"/>
            </a:solidFill>
          </a:endParaRPr>
        </a:p>
      </dgm:t>
    </dgm:pt>
    <dgm:pt modelId="{6981BD1A-8F8F-4076-B4F1-E1B2B1B21DA7}" type="parTrans" cxnId="{BCDA280A-05AA-4E7D-AF01-786606E261FC}">
      <dgm:prSet/>
      <dgm:spPr/>
      <dgm:t>
        <a:bodyPr/>
        <a:lstStyle/>
        <a:p>
          <a:endParaRPr lang="ru-RU"/>
        </a:p>
      </dgm:t>
    </dgm:pt>
    <dgm:pt modelId="{4BB5C52E-43BF-4F2D-B815-B8D670C992C2}" type="sibTrans" cxnId="{BCDA280A-05AA-4E7D-AF01-786606E261FC}">
      <dgm:prSet/>
      <dgm:spPr/>
      <dgm:t>
        <a:bodyPr/>
        <a:lstStyle/>
        <a:p>
          <a:endParaRPr lang="ru-RU"/>
        </a:p>
      </dgm:t>
    </dgm:pt>
    <dgm:pt modelId="{94E7A8FA-6436-4D3E-9311-6FD6AC2ADC0B}">
      <dgm:prSet phldrT="[Текст]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2023 г.-</a:t>
          </a:r>
          <a:r>
            <a:rPr lang="ru-RU" dirty="0" smtClean="0">
              <a:solidFill>
                <a:srgbClr val="FF0000"/>
              </a:solidFill>
            </a:rPr>
            <a:t>87</a:t>
          </a:r>
          <a:r>
            <a:rPr lang="ru-RU" dirty="0" smtClean="0">
              <a:solidFill>
                <a:schemeClr val="tx1"/>
              </a:solidFill>
            </a:rPr>
            <a:t> чел.</a:t>
          </a:r>
          <a:endParaRPr lang="ru-RU" dirty="0">
            <a:solidFill>
              <a:schemeClr val="tx1"/>
            </a:solidFill>
          </a:endParaRPr>
        </a:p>
      </dgm:t>
    </dgm:pt>
    <dgm:pt modelId="{62CB5A18-23C3-45F8-800A-B911D937FFFC}" type="parTrans" cxnId="{446A9110-F50F-4003-83D9-EBC646FECA93}">
      <dgm:prSet/>
      <dgm:spPr/>
      <dgm:t>
        <a:bodyPr/>
        <a:lstStyle/>
        <a:p>
          <a:endParaRPr lang="ru-RU"/>
        </a:p>
      </dgm:t>
    </dgm:pt>
    <dgm:pt modelId="{A8975E9E-DCBB-4313-B817-1C097B30608E}" type="sibTrans" cxnId="{446A9110-F50F-4003-83D9-EBC646FECA93}">
      <dgm:prSet/>
      <dgm:spPr/>
      <dgm:t>
        <a:bodyPr/>
        <a:lstStyle/>
        <a:p>
          <a:endParaRPr lang="ru-RU"/>
        </a:p>
      </dgm:t>
    </dgm:pt>
    <dgm:pt modelId="{441D9DFB-E5EB-49A9-8142-E6127829DF2A}" type="pres">
      <dgm:prSet presAssocID="{948B39F2-D241-417B-BD76-54E6B8AD7F08}" presName="Name0" presStyleCnt="0">
        <dgm:presLayoutVars>
          <dgm:dir/>
          <dgm:resizeHandles val="exact"/>
        </dgm:presLayoutVars>
      </dgm:prSet>
      <dgm:spPr/>
    </dgm:pt>
    <dgm:pt modelId="{FD3F1E2E-0C27-4387-8875-C9A6BC3DEE3C}" type="pres">
      <dgm:prSet presAssocID="{D58CC550-758C-4745-8F0F-30D52F42BCB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7F8C2-0BA0-4372-AF29-75A6B32E4DB9}" type="pres">
      <dgm:prSet presAssocID="{4BD37559-02F7-4264-B5F7-63CB096266A5}" presName="parSpace" presStyleCnt="0"/>
      <dgm:spPr/>
    </dgm:pt>
    <dgm:pt modelId="{F9D0ED1E-7388-4023-B4C3-A4E3CC1C8FF0}" type="pres">
      <dgm:prSet presAssocID="{8F241FAF-15D0-440E-B037-C8E09043C4D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AA511-D691-4436-9DEB-245061C3C134}" type="pres">
      <dgm:prSet presAssocID="{50EF9A53-250A-44D3-A28C-E5B981F10851}" presName="parSpace" presStyleCnt="0"/>
      <dgm:spPr/>
    </dgm:pt>
    <dgm:pt modelId="{DECA0820-D79A-48EC-8E7C-0DB8328752F1}" type="pres">
      <dgm:prSet presAssocID="{38D712F5-CEA2-41EC-9EF0-277BD12A181B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C7C9C-7579-4C22-BAE0-8269438F8A10}" type="pres">
      <dgm:prSet presAssocID="{4BB5C52E-43BF-4F2D-B815-B8D670C992C2}" presName="parSpace" presStyleCnt="0"/>
      <dgm:spPr/>
    </dgm:pt>
    <dgm:pt modelId="{EB79871A-AD23-47B8-8BA8-25EDE4490FCB}" type="pres">
      <dgm:prSet presAssocID="{94E7A8FA-6436-4D3E-9311-6FD6AC2ADC0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92949-7A86-41C3-990C-607CFBF3B2F4}" type="presOf" srcId="{94E7A8FA-6436-4D3E-9311-6FD6AC2ADC0B}" destId="{EB79871A-AD23-47B8-8BA8-25EDE4490FCB}" srcOrd="0" destOrd="0" presId="urn:microsoft.com/office/officeart/2005/8/layout/hChevron3"/>
    <dgm:cxn modelId="{8888BE52-C1E0-40BD-91B6-3963D0292C0B}" type="presOf" srcId="{948B39F2-D241-417B-BD76-54E6B8AD7F08}" destId="{441D9DFB-E5EB-49A9-8142-E6127829DF2A}" srcOrd="0" destOrd="0" presId="urn:microsoft.com/office/officeart/2005/8/layout/hChevron3"/>
    <dgm:cxn modelId="{A3B7A4FB-91AC-4180-9C00-CE711AB4F7F5}" srcId="{948B39F2-D241-417B-BD76-54E6B8AD7F08}" destId="{D58CC550-758C-4745-8F0F-30D52F42BCBE}" srcOrd="0" destOrd="0" parTransId="{BE3B1332-84A4-4602-9429-6CE9E2E6F311}" sibTransId="{4BD37559-02F7-4264-B5F7-63CB096266A5}"/>
    <dgm:cxn modelId="{5040FACF-2F63-4617-BDE5-8B5ACCFCE6B6}" type="presOf" srcId="{8F241FAF-15D0-440E-B037-C8E09043C4DC}" destId="{F9D0ED1E-7388-4023-B4C3-A4E3CC1C8FF0}" srcOrd="0" destOrd="0" presId="urn:microsoft.com/office/officeart/2005/8/layout/hChevron3"/>
    <dgm:cxn modelId="{BCDA280A-05AA-4E7D-AF01-786606E261FC}" srcId="{948B39F2-D241-417B-BD76-54E6B8AD7F08}" destId="{38D712F5-CEA2-41EC-9EF0-277BD12A181B}" srcOrd="2" destOrd="0" parTransId="{6981BD1A-8F8F-4076-B4F1-E1B2B1B21DA7}" sibTransId="{4BB5C52E-43BF-4F2D-B815-B8D670C992C2}"/>
    <dgm:cxn modelId="{8CA0D098-A3EC-41D0-B209-0AC6E7827E0F}" srcId="{948B39F2-D241-417B-BD76-54E6B8AD7F08}" destId="{8F241FAF-15D0-440E-B037-C8E09043C4DC}" srcOrd="1" destOrd="0" parTransId="{DD3678E4-08D5-416D-BBEC-983E5E4422A1}" sibTransId="{50EF9A53-250A-44D3-A28C-E5B981F10851}"/>
    <dgm:cxn modelId="{00FA4A1E-281E-4E84-AE53-A51E96A45444}" type="presOf" srcId="{D58CC550-758C-4745-8F0F-30D52F42BCBE}" destId="{FD3F1E2E-0C27-4387-8875-C9A6BC3DEE3C}" srcOrd="0" destOrd="0" presId="urn:microsoft.com/office/officeart/2005/8/layout/hChevron3"/>
    <dgm:cxn modelId="{7E93447E-F4FE-44F2-A4C4-C8F87C22832C}" type="presOf" srcId="{38D712F5-CEA2-41EC-9EF0-277BD12A181B}" destId="{DECA0820-D79A-48EC-8E7C-0DB8328752F1}" srcOrd="0" destOrd="0" presId="urn:microsoft.com/office/officeart/2005/8/layout/hChevron3"/>
    <dgm:cxn modelId="{446A9110-F50F-4003-83D9-EBC646FECA93}" srcId="{948B39F2-D241-417B-BD76-54E6B8AD7F08}" destId="{94E7A8FA-6436-4D3E-9311-6FD6AC2ADC0B}" srcOrd="3" destOrd="0" parTransId="{62CB5A18-23C3-45F8-800A-B911D937FFFC}" sibTransId="{A8975E9E-DCBB-4313-B817-1C097B30608E}"/>
    <dgm:cxn modelId="{A7B0275E-2676-4A5B-B9D9-B98D32F9232B}" type="presParOf" srcId="{441D9DFB-E5EB-49A9-8142-E6127829DF2A}" destId="{FD3F1E2E-0C27-4387-8875-C9A6BC3DEE3C}" srcOrd="0" destOrd="0" presId="urn:microsoft.com/office/officeart/2005/8/layout/hChevron3"/>
    <dgm:cxn modelId="{D8C83A8C-41E5-4EBC-B50F-F98FE9383BC1}" type="presParOf" srcId="{441D9DFB-E5EB-49A9-8142-E6127829DF2A}" destId="{2757F8C2-0BA0-4372-AF29-75A6B32E4DB9}" srcOrd="1" destOrd="0" presId="urn:microsoft.com/office/officeart/2005/8/layout/hChevron3"/>
    <dgm:cxn modelId="{D7D67674-EBD1-436F-919A-2670BEDFE701}" type="presParOf" srcId="{441D9DFB-E5EB-49A9-8142-E6127829DF2A}" destId="{F9D0ED1E-7388-4023-B4C3-A4E3CC1C8FF0}" srcOrd="2" destOrd="0" presId="urn:microsoft.com/office/officeart/2005/8/layout/hChevron3"/>
    <dgm:cxn modelId="{C75FEA2A-50A2-408B-B9AA-E762F82C270F}" type="presParOf" srcId="{441D9DFB-E5EB-49A9-8142-E6127829DF2A}" destId="{FDAAA511-D691-4436-9DEB-245061C3C134}" srcOrd="3" destOrd="0" presId="urn:microsoft.com/office/officeart/2005/8/layout/hChevron3"/>
    <dgm:cxn modelId="{A8FD295C-2EF8-4943-9D4C-5E177FB3D33B}" type="presParOf" srcId="{441D9DFB-E5EB-49A9-8142-E6127829DF2A}" destId="{DECA0820-D79A-48EC-8E7C-0DB8328752F1}" srcOrd="4" destOrd="0" presId="urn:microsoft.com/office/officeart/2005/8/layout/hChevron3"/>
    <dgm:cxn modelId="{18C7A1EE-2682-453D-992D-0352F7E9647A}" type="presParOf" srcId="{441D9DFB-E5EB-49A9-8142-E6127829DF2A}" destId="{CD5C7C9C-7579-4C22-BAE0-8269438F8A10}" srcOrd="5" destOrd="0" presId="urn:microsoft.com/office/officeart/2005/8/layout/hChevron3"/>
    <dgm:cxn modelId="{7E6D49C9-19C3-4DE1-95ED-6446005A6F69}" type="presParOf" srcId="{441D9DFB-E5EB-49A9-8142-E6127829DF2A}" destId="{EB79871A-AD23-47B8-8BA8-25EDE4490FCB}" srcOrd="6" destOrd="0" presId="urn:microsoft.com/office/officeart/2005/8/layout/hChevron3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90E62-8C0E-44B2-8966-3236F2F22E0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BC28C3C-0AF6-403E-BC49-26496976C2F8}">
      <dgm:prSet phldrT="[Текст]"/>
      <dgm:spPr/>
      <dgm:t>
        <a:bodyPr/>
        <a:lstStyle/>
        <a:p>
          <a:r>
            <a:rPr lang="ru-RU" dirty="0" smtClean="0"/>
            <a:t>19 чел.</a:t>
          </a:r>
          <a:endParaRPr lang="ru-RU" dirty="0"/>
        </a:p>
      </dgm:t>
    </dgm:pt>
    <dgm:pt modelId="{97E8D9A9-5CE1-4BFB-9B9F-519A7C2CAA26}" type="parTrans" cxnId="{5CAC38A4-9EC5-499D-8128-80942AA2BA2D}">
      <dgm:prSet/>
      <dgm:spPr/>
      <dgm:t>
        <a:bodyPr/>
        <a:lstStyle/>
        <a:p>
          <a:endParaRPr lang="ru-RU"/>
        </a:p>
      </dgm:t>
    </dgm:pt>
    <dgm:pt modelId="{A444F223-818E-4500-A32C-DD0078E36E20}" type="sibTrans" cxnId="{5CAC38A4-9EC5-499D-8128-80942AA2BA2D}">
      <dgm:prSet/>
      <dgm:spPr/>
      <dgm:t>
        <a:bodyPr/>
        <a:lstStyle/>
        <a:p>
          <a:endParaRPr lang="ru-RU"/>
        </a:p>
      </dgm:t>
    </dgm:pt>
    <dgm:pt modelId="{53B27263-EBFC-4C7C-969F-374BAAD92358}">
      <dgm:prSet phldrT="[Текст]"/>
      <dgm:spPr/>
      <dgm:t>
        <a:bodyPr/>
        <a:lstStyle/>
        <a:p>
          <a:r>
            <a:rPr lang="ru-RU" dirty="0" smtClean="0"/>
            <a:t>12 чел.</a:t>
          </a:r>
          <a:endParaRPr lang="ru-RU" dirty="0"/>
        </a:p>
      </dgm:t>
    </dgm:pt>
    <dgm:pt modelId="{AD20966D-0826-41E8-A3F1-E24070801204}" type="parTrans" cxnId="{BFE534AF-0D52-454F-9E13-61E1253E6AC0}">
      <dgm:prSet/>
      <dgm:spPr/>
      <dgm:t>
        <a:bodyPr/>
        <a:lstStyle/>
        <a:p>
          <a:endParaRPr lang="ru-RU"/>
        </a:p>
      </dgm:t>
    </dgm:pt>
    <dgm:pt modelId="{F55420B7-1FFF-4ACE-BDB4-4A0E9C509F6A}" type="sibTrans" cxnId="{BFE534AF-0D52-454F-9E13-61E1253E6AC0}">
      <dgm:prSet/>
      <dgm:spPr/>
      <dgm:t>
        <a:bodyPr/>
        <a:lstStyle/>
        <a:p>
          <a:endParaRPr lang="ru-RU"/>
        </a:p>
      </dgm:t>
    </dgm:pt>
    <dgm:pt modelId="{34A265A9-8792-4F60-9CA5-821C8D3D1BB3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5 чел.</a:t>
          </a:r>
          <a:endParaRPr lang="ru-RU" dirty="0"/>
        </a:p>
      </dgm:t>
    </dgm:pt>
    <dgm:pt modelId="{65AE9907-9010-4C66-9EE2-3F1EF22A5A2D}" type="parTrans" cxnId="{AD6927E9-10B7-4B63-AC72-908DC8102207}">
      <dgm:prSet/>
      <dgm:spPr/>
      <dgm:t>
        <a:bodyPr/>
        <a:lstStyle/>
        <a:p>
          <a:endParaRPr lang="ru-RU"/>
        </a:p>
      </dgm:t>
    </dgm:pt>
    <dgm:pt modelId="{AB8D3558-FEAA-494E-83C5-4B867A47DED6}" type="sibTrans" cxnId="{AD6927E9-10B7-4B63-AC72-908DC8102207}">
      <dgm:prSet/>
      <dgm:spPr/>
      <dgm:t>
        <a:bodyPr/>
        <a:lstStyle/>
        <a:p>
          <a:endParaRPr lang="ru-RU"/>
        </a:p>
      </dgm:t>
    </dgm:pt>
    <dgm:pt modelId="{BAC31C96-7367-441D-AE7D-112AAC6F8D2D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9 чел.</a:t>
          </a:r>
          <a:endParaRPr lang="ru-RU" dirty="0"/>
        </a:p>
      </dgm:t>
    </dgm:pt>
    <dgm:pt modelId="{D1400AE4-1601-4A81-A60D-9CA0AB62370D}" type="parTrans" cxnId="{5F7B6FA1-6EF4-427D-BB0B-0CF0A1043180}">
      <dgm:prSet/>
      <dgm:spPr/>
      <dgm:t>
        <a:bodyPr/>
        <a:lstStyle/>
        <a:p>
          <a:endParaRPr lang="ru-RU"/>
        </a:p>
      </dgm:t>
    </dgm:pt>
    <dgm:pt modelId="{B972DDC4-48BC-4202-A9F9-5D46488F0438}" type="sibTrans" cxnId="{5F7B6FA1-6EF4-427D-BB0B-0CF0A1043180}">
      <dgm:prSet/>
      <dgm:spPr/>
      <dgm:t>
        <a:bodyPr/>
        <a:lstStyle/>
        <a:p>
          <a:endParaRPr lang="ru-RU"/>
        </a:p>
      </dgm:t>
    </dgm:pt>
    <dgm:pt modelId="{FFBB351B-CCF6-4008-9580-B2A6E461F019}">
      <dgm:prSet phldrT="[Текст]"/>
      <dgm:spPr/>
      <dgm:t>
        <a:bodyPr/>
        <a:lstStyle/>
        <a:p>
          <a:r>
            <a:rPr lang="ru-RU" dirty="0" smtClean="0"/>
            <a:t>7 чел.</a:t>
          </a:r>
          <a:endParaRPr lang="ru-RU" dirty="0"/>
        </a:p>
      </dgm:t>
    </dgm:pt>
    <dgm:pt modelId="{F8071A4E-611F-461C-97F1-5D5E2E8B83AC}" type="parTrans" cxnId="{D854BB40-377C-475D-991D-C8FED6DEC390}">
      <dgm:prSet/>
      <dgm:spPr/>
      <dgm:t>
        <a:bodyPr/>
        <a:lstStyle/>
        <a:p>
          <a:endParaRPr lang="ru-RU"/>
        </a:p>
      </dgm:t>
    </dgm:pt>
    <dgm:pt modelId="{6FF5DEC3-D00C-4EF3-9026-E056458302FB}" type="sibTrans" cxnId="{D854BB40-377C-475D-991D-C8FED6DEC390}">
      <dgm:prSet/>
      <dgm:spPr/>
      <dgm:t>
        <a:bodyPr/>
        <a:lstStyle/>
        <a:p>
          <a:endParaRPr lang="ru-RU"/>
        </a:p>
      </dgm:t>
    </dgm:pt>
    <dgm:pt modelId="{A736B34C-11D8-406A-A384-38E2A58F3C93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6 чел.</a:t>
          </a:r>
          <a:endParaRPr lang="ru-RU" dirty="0"/>
        </a:p>
      </dgm:t>
    </dgm:pt>
    <dgm:pt modelId="{26C0BD65-ED7B-4FE8-9D2B-0A18AE542B50}" type="parTrans" cxnId="{05D4C75C-2FB4-4094-9AB6-42D3740E9924}">
      <dgm:prSet/>
      <dgm:spPr/>
      <dgm:t>
        <a:bodyPr/>
        <a:lstStyle/>
        <a:p>
          <a:endParaRPr lang="ru-RU"/>
        </a:p>
      </dgm:t>
    </dgm:pt>
    <dgm:pt modelId="{42976DBA-48D9-4C88-98FF-31A1559B07EE}" type="sibTrans" cxnId="{05D4C75C-2FB4-4094-9AB6-42D3740E9924}">
      <dgm:prSet/>
      <dgm:spPr/>
      <dgm:t>
        <a:bodyPr/>
        <a:lstStyle/>
        <a:p>
          <a:endParaRPr lang="ru-RU"/>
        </a:p>
      </dgm:t>
    </dgm:pt>
    <dgm:pt modelId="{DB8441AE-9231-412E-B4A1-64F7906F8B56}">
      <dgm:prSet phldrT="[Текст]"/>
      <dgm:spPr/>
      <dgm:t>
        <a:bodyPr/>
        <a:lstStyle/>
        <a:p>
          <a:r>
            <a:rPr lang="ru-RU" dirty="0" smtClean="0"/>
            <a:t>Образовательная деятельность</a:t>
          </a:r>
          <a:endParaRPr lang="ru-RU" dirty="0"/>
        </a:p>
      </dgm:t>
    </dgm:pt>
    <dgm:pt modelId="{F0FDF4DE-7B85-4C62-9F2E-0270661F4240}" type="parTrans" cxnId="{8306CD1E-3051-42DD-B6DF-DF0C655EF943}">
      <dgm:prSet/>
      <dgm:spPr/>
      <dgm:t>
        <a:bodyPr/>
        <a:lstStyle/>
        <a:p>
          <a:endParaRPr lang="ru-RU"/>
        </a:p>
      </dgm:t>
    </dgm:pt>
    <dgm:pt modelId="{BAD9CDFF-EAA0-49DE-8A40-AF8EA62DE2C1}" type="sibTrans" cxnId="{8306CD1E-3051-42DD-B6DF-DF0C655EF943}">
      <dgm:prSet/>
      <dgm:spPr/>
      <dgm:t>
        <a:bodyPr/>
        <a:lstStyle/>
        <a:p>
          <a:endParaRPr lang="ru-RU"/>
        </a:p>
      </dgm:t>
    </dgm:pt>
    <dgm:pt modelId="{D8D92A7A-1AA7-4CF1-91C7-3E8DCF50EF74}">
      <dgm:prSet phldrT="[Текст]"/>
      <dgm:spPr/>
      <dgm:t>
        <a:bodyPr/>
        <a:lstStyle/>
        <a:p>
          <a:r>
            <a:rPr lang="ru-RU" dirty="0" smtClean="0"/>
            <a:t>Основной состав/ внутренние совместители </a:t>
          </a:r>
          <a:endParaRPr lang="ru-RU" dirty="0"/>
        </a:p>
      </dgm:t>
    </dgm:pt>
    <dgm:pt modelId="{6F0B67B8-0863-4016-9659-36858175F22B}" type="parTrans" cxnId="{84C54865-41A6-462D-BAF9-A5D9F62102F7}">
      <dgm:prSet/>
      <dgm:spPr/>
      <dgm:t>
        <a:bodyPr/>
        <a:lstStyle/>
        <a:p>
          <a:endParaRPr lang="ru-RU"/>
        </a:p>
      </dgm:t>
    </dgm:pt>
    <dgm:pt modelId="{AACA32EB-021F-455A-BC10-861DABE5A6A1}" type="sibTrans" cxnId="{84C54865-41A6-462D-BAF9-A5D9F62102F7}">
      <dgm:prSet/>
      <dgm:spPr/>
      <dgm:t>
        <a:bodyPr/>
        <a:lstStyle/>
        <a:p>
          <a:endParaRPr lang="ru-RU"/>
        </a:p>
      </dgm:t>
    </dgm:pt>
    <dgm:pt modelId="{B20BDDDB-C226-4CE6-9567-6E9E03F73167}">
      <dgm:prSet phldrT="[Текст]"/>
      <dgm:spPr/>
      <dgm:t>
        <a:bodyPr/>
        <a:lstStyle/>
        <a:p>
          <a:r>
            <a:rPr lang="ru-RU" dirty="0" smtClean="0"/>
            <a:t>Наличие высшего образования, категории</a:t>
          </a:r>
          <a:endParaRPr lang="ru-RU" dirty="0"/>
        </a:p>
      </dgm:t>
    </dgm:pt>
    <dgm:pt modelId="{5EF4C283-05D6-4CAF-B9CA-4BCDA68D44D1}" type="parTrans" cxnId="{0D08342F-622B-45BE-ADE8-6E7792D23550}">
      <dgm:prSet/>
      <dgm:spPr/>
      <dgm:t>
        <a:bodyPr/>
        <a:lstStyle/>
        <a:p>
          <a:endParaRPr lang="ru-RU"/>
        </a:p>
      </dgm:t>
    </dgm:pt>
    <dgm:pt modelId="{BCAB39D6-5E91-4B9D-83C3-CF53BC9B9056}" type="sibTrans" cxnId="{0D08342F-622B-45BE-ADE8-6E7792D23550}">
      <dgm:prSet/>
      <dgm:spPr/>
      <dgm:t>
        <a:bodyPr/>
        <a:lstStyle/>
        <a:p>
          <a:endParaRPr lang="ru-RU"/>
        </a:p>
      </dgm:t>
    </dgm:pt>
    <dgm:pt modelId="{1C02C49E-0655-49ED-A337-CED1CFB8E19A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3 чел.- </a:t>
          </a:r>
          <a:r>
            <a:rPr lang="ru-RU" dirty="0" err="1" smtClean="0"/>
            <a:t>высш.к</a:t>
          </a:r>
          <a:endParaRPr lang="ru-RU" dirty="0" smtClean="0"/>
        </a:p>
        <a:p>
          <a:r>
            <a:rPr lang="ru-RU" dirty="0" smtClean="0"/>
            <a:t>6 чел.- 1 кат.</a:t>
          </a:r>
          <a:endParaRPr lang="ru-RU" dirty="0"/>
        </a:p>
      </dgm:t>
    </dgm:pt>
    <dgm:pt modelId="{ABCDBAF9-461E-41A8-9D46-93C9EA2E9A58}" type="parTrans" cxnId="{8F78BF42-2842-451A-89DF-1C45F98CBF8A}">
      <dgm:prSet/>
      <dgm:spPr/>
      <dgm:t>
        <a:bodyPr/>
        <a:lstStyle/>
        <a:p>
          <a:endParaRPr lang="ru-RU"/>
        </a:p>
      </dgm:t>
    </dgm:pt>
    <dgm:pt modelId="{8C7B1727-F8BE-401E-9502-CA681F798A70}" type="sibTrans" cxnId="{8F78BF42-2842-451A-89DF-1C45F98CBF8A}">
      <dgm:prSet/>
      <dgm:spPr/>
      <dgm:t>
        <a:bodyPr/>
        <a:lstStyle/>
        <a:p>
          <a:endParaRPr lang="ru-RU"/>
        </a:p>
      </dgm:t>
    </dgm:pt>
    <dgm:pt modelId="{A72F511B-2738-46F7-B96C-7395751FCC44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1 чел.</a:t>
          </a:r>
          <a:endParaRPr lang="ru-RU" dirty="0"/>
        </a:p>
      </dgm:t>
    </dgm:pt>
    <dgm:pt modelId="{FAD2C794-46E2-4058-909F-F6EC5711785C}" type="parTrans" cxnId="{586028A2-762A-4A82-B815-C40C1CE2AE36}">
      <dgm:prSet/>
      <dgm:spPr/>
      <dgm:t>
        <a:bodyPr/>
        <a:lstStyle/>
        <a:p>
          <a:endParaRPr lang="ru-RU"/>
        </a:p>
      </dgm:t>
    </dgm:pt>
    <dgm:pt modelId="{5A572E87-A92D-439F-8700-62EF62A87F06}" type="sibTrans" cxnId="{586028A2-762A-4A82-B815-C40C1CE2AE36}">
      <dgm:prSet/>
      <dgm:spPr/>
      <dgm:t>
        <a:bodyPr/>
        <a:lstStyle/>
        <a:p>
          <a:endParaRPr lang="ru-RU"/>
        </a:p>
      </dgm:t>
    </dgm:pt>
    <dgm:pt modelId="{BC4A026C-33A8-4E91-ABAA-F1F176BCE61D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1 чел.- 1 кат.</a:t>
          </a:r>
          <a:endParaRPr lang="ru-RU" dirty="0"/>
        </a:p>
      </dgm:t>
    </dgm:pt>
    <dgm:pt modelId="{20CBBDD1-3101-477F-AEBF-0F2679C5EBA1}" type="parTrans" cxnId="{413665D9-D666-4592-9C7D-185BA8DAB385}">
      <dgm:prSet/>
      <dgm:spPr/>
      <dgm:t>
        <a:bodyPr/>
        <a:lstStyle/>
        <a:p>
          <a:endParaRPr lang="ru-RU"/>
        </a:p>
      </dgm:t>
    </dgm:pt>
    <dgm:pt modelId="{39FE6E61-177E-47B6-B5B6-A7E499B8DB1F}" type="sibTrans" cxnId="{413665D9-D666-4592-9C7D-185BA8DAB385}">
      <dgm:prSet/>
      <dgm:spPr/>
      <dgm:t>
        <a:bodyPr/>
        <a:lstStyle/>
        <a:p>
          <a:endParaRPr lang="ru-RU"/>
        </a:p>
      </dgm:t>
    </dgm:pt>
    <dgm:pt modelId="{DDD99936-93B6-43CF-9AA5-76487793C5C8}" type="pres">
      <dgm:prSet presAssocID="{6E790E62-8C0E-44B2-8966-3236F2F22E0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6FA6-2FA2-453E-8E94-44A2CCD0E5AE}" type="pres">
      <dgm:prSet presAssocID="{6E790E62-8C0E-44B2-8966-3236F2F22E07}" presName="hierFlow" presStyleCnt="0"/>
      <dgm:spPr/>
    </dgm:pt>
    <dgm:pt modelId="{CE801B6C-D0D3-4F0B-B753-BF56448396DD}" type="pres">
      <dgm:prSet presAssocID="{6E790E62-8C0E-44B2-8966-3236F2F22E07}" presName="firstBuf" presStyleCnt="0"/>
      <dgm:spPr/>
    </dgm:pt>
    <dgm:pt modelId="{6076AF6C-8395-4DEB-B1C7-53016BF5E7D6}" type="pres">
      <dgm:prSet presAssocID="{6E790E62-8C0E-44B2-8966-3236F2F22E0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E9204F1-71F1-426A-9A82-DD4521430233}" type="pres">
      <dgm:prSet presAssocID="{0BC28C3C-0AF6-403E-BC49-26496976C2F8}" presName="Name14" presStyleCnt="0"/>
      <dgm:spPr/>
    </dgm:pt>
    <dgm:pt modelId="{035BB228-C49E-4C33-90FE-EDC1186F49DD}" type="pres">
      <dgm:prSet presAssocID="{0BC28C3C-0AF6-403E-BC49-26496976C2F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90E1F-ADE8-4285-88D1-56D71817BC60}" type="pres">
      <dgm:prSet presAssocID="{0BC28C3C-0AF6-403E-BC49-26496976C2F8}" presName="hierChild2" presStyleCnt="0"/>
      <dgm:spPr/>
    </dgm:pt>
    <dgm:pt modelId="{0581EE1B-2C6D-491D-98B5-171432B3389D}" type="pres">
      <dgm:prSet presAssocID="{AD20966D-0826-41E8-A3F1-E2407080120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5E6F986E-DD0C-49CD-93F6-665B1ABD5D53}" type="pres">
      <dgm:prSet presAssocID="{53B27263-EBFC-4C7C-969F-374BAAD92358}" presName="Name21" presStyleCnt="0"/>
      <dgm:spPr/>
    </dgm:pt>
    <dgm:pt modelId="{94777D45-9F9D-493F-9851-BBA774F5F632}" type="pres">
      <dgm:prSet presAssocID="{53B27263-EBFC-4C7C-969F-374BAAD92358}" presName="level2Shape" presStyleLbl="node2" presStyleIdx="0" presStyleCnt="2"/>
      <dgm:spPr/>
      <dgm:t>
        <a:bodyPr/>
        <a:lstStyle/>
        <a:p>
          <a:endParaRPr lang="ru-RU"/>
        </a:p>
      </dgm:t>
    </dgm:pt>
    <dgm:pt modelId="{A76C8AA9-BE7A-4916-8450-23D6B61EB33F}" type="pres">
      <dgm:prSet presAssocID="{53B27263-EBFC-4C7C-969F-374BAAD92358}" presName="hierChild3" presStyleCnt="0"/>
      <dgm:spPr/>
    </dgm:pt>
    <dgm:pt modelId="{028E0DC4-4400-475E-8C76-2D1B63C862F0}" type="pres">
      <dgm:prSet presAssocID="{65AE9907-9010-4C66-9EE2-3F1EF22A5A2D}" presName="Name19" presStyleLbl="parChTrans1D3" presStyleIdx="0" presStyleCnt="4"/>
      <dgm:spPr/>
      <dgm:t>
        <a:bodyPr/>
        <a:lstStyle/>
        <a:p>
          <a:endParaRPr lang="ru-RU"/>
        </a:p>
      </dgm:t>
    </dgm:pt>
    <dgm:pt modelId="{C7A05567-1598-4D22-82A4-68F487A911DE}" type="pres">
      <dgm:prSet presAssocID="{34A265A9-8792-4F60-9CA5-821C8D3D1BB3}" presName="Name21" presStyleCnt="0"/>
      <dgm:spPr/>
    </dgm:pt>
    <dgm:pt modelId="{34371E81-3195-48DC-9BA6-B3331E821132}" type="pres">
      <dgm:prSet presAssocID="{34A265A9-8792-4F60-9CA5-821C8D3D1BB3}" presName="level2Shape" presStyleLbl="node3" presStyleIdx="0" presStyleCnt="4"/>
      <dgm:spPr/>
      <dgm:t>
        <a:bodyPr/>
        <a:lstStyle/>
        <a:p>
          <a:endParaRPr lang="ru-RU"/>
        </a:p>
      </dgm:t>
    </dgm:pt>
    <dgm:pt modelId="{EA6DA6A6-D360-44CA-8E51-5698177C721F}" type="pres">
      <dgm:prSet presAssocID="{34A265A9-8792-4F60-9CA5-821C8D3D1BB3}" presName="hierChild3" presStyleCnt="0"/>
      <dgm:spPr/>
    </dgm:pt>
    <dgm:pt modelId="{2BFD4A3E-A513-43F6-8BC4-514436ECBA12}" type="pres">
      <dgm:prSet presAssocID="{D1400AE4-1601-4A81-A60D-9CA0AB62370D}" presName="Name19" presStyleLbl="parChTrans1D3" presStyleIdx="1" presStyleCnt="4"/>
      <dgm:spPr/>
      <dgm:t>
        <a:bodyPr/>
        <a:lstStyle/>
        <a:p>
          <a:endParaRPr lang="ru-RU"/>
        </a:p>
      </dgm:t>
    </dgm:pt>
    <dgm:pt modelId="{12DFCF67-B7A9-4B9B-86F1-360B1F5D8888}" type="pres">
      <dgm:prSet presAssocID="{BAC31C96-7367-441D-AE7D-112AAC6F8D2D}" presName="Name21" presStyleCnt="0"/>
      <dgm:spPr/>
    </dgm:pt>
    <dgm:pt modelId="{377CBE8E-25DC-40BB-A4A8-F4C60202D1C3}" type="pres">
      <dgm:prSet presAssocID="{BAC31C96-7367-441D-AE7D-112AAC6F8D2D}" presName="level2Shape" presStyleLbl="node3" presStyleIdx="1" presStyleCnt="4" custLinFactNeighborX="-1024" custLinFactNeighborY="7990"/>
      <dgm:spPr/>
      <dgm:t>
        <a:bodyPr/>
        <a:lstStyle/>
        <a:p>
          <a:endParaRPr lang="ru-RU"/>
        </a:p>
      </dgm:t>
    </dgm:pt>
    <dgm:pt modelId="{80DC08F6-8612-4297-B953-A4D3F675E2FB}" type="pres">
      <dgm:prSet presAssocID="{BAC31C96-7367-441D-AE7D-112AAC6F8D2D}" presName="hierChild3" presStyleCnt="0"/>
      <dgm:spPr/>
    </dgm:pt>
    <dgm:pt modelId="{3A50A980-00A6-4635-AE69-FE26FA1FA4A3}" type="pres">
      <dgm:prSet presAssocID="{ABCDBAF9-461E-41A8-9D46-93C9EA2E9A58}" presName="Name19" presStyleLbl="parChTrans1D4" presStyleIdx="0" presStyleCnt="2"/>
      <dgm:spPr/>
      <dgm:t>
        <a:bodyPr/>
        <a:lstStyle/>
        <a:p>
          <a:endParaRPr lang="ru-RU"/>
        </a:p>
      </dgm:t>
    </dgm:pt>
    <dgm:pt modelId="{E78D90DD-D0D7-4D0D-81F6-AC3A435457D6}" type="pres">
      <dgm:prSet presAssocID="{1C02C49E-0655-49ED-A337-CED1CFB8E19A}" presName="Name21" presStyleCnt="0"/>
      <dgm:spPr/>
    </dgm:pt>
    <dgm:pt modelId="{A781BF67-5FBC-458A-9A8B-E894E49AAB47}" type="pres">
      <dgm:prSet presAssocID="{1C02C49E-0655-49ED-A337-CED1CFB8E19A}" presName="level2Shape" presStyleLbl="node4" presStyleIdx="0" presStyleCnt="2" custScaleX="130398"/>
      <dgm:spPr/>
      <dgm:t>
        <a:bodyPr/>
        <a:lstStyle/>
        <a:p>
          <a:endParaRPr lang="ru-RU"/>
        </a:p>
      </dgm:t>
    </dgm:pt>
    <dgm:pt modelId="{862B300C-E353-48BC-AD6C-478C63CF1200}" type="pres">
      <dgm:prSet presAssocID="{1C02C49E-0655-49ED-A337-CED1CFB8E19A}" presName="hierChild3" presStyleCnt="0"/>
      <dgm:spPr/>
    </dgm:pt>
    <dgm:pt modelId="{005CE0FC-3F04-47FA-BD9A-25ADD28107EE}" type="pres">
      <dgm:prSet presAssocID="{F8071A4E-611F-461C-97F1-5D5E2E8B83AC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CF69F11-4938-4EA9-9558-F02039F507A0}" type="pres">
      <dgm:prSet presAssocID="{FFBB351B-CCF6-4008-9580-B2A6E461F019}" presName="Name21" presStyleCnt="0"/>
      <dgm:spPr/>
    </dgm:pt>
    <dgm:pt modelId="{FB399589-DD0D-4313-AAED-6DB4D6309B3B}" type="pres">
      <dgm:prSet presAssocID="{FFBB351B-CCF6-4008-9580-B2A6E461F019}" presName="level2Shape" presStyleLbl="node2" presStyleIdx="1" presStyleCnt="2"/>
      <dgm:spPr/>
      <dgm:t>
        <a:bodyPr/>
        <a:lstStyle/>
        <a:p>
          <a:endParaRPr lang="ru-RU"/>
        </a:p>
      </dgm:t>
    </dgm:pt>
    <dgm:pt modelId="{C075371B-AB3C-49CD-A8B5-01F361D8F367}" type="pres">
      <dgm:prSet presAssocID="{FFBB351B-CCF6-4008-9580-B2A6E461F019}" presName="hierChild3" presStyleCnt="0"/>
      <dgm:spPr/>
    </dgm:pt>
    <dgm:pt modelId="{3486179E-86A3-4DBB-8BDF-A7E770A746DD}" type="pres">
      <dgm:prSet presAssocID="{26C0BD65-ED7B-4FE8-9D2B-0A18AE542B50}" presName="Name19" presStyleLbl="parChTrans1D3" presStyleIdx="2" presStyleCnt="4"/>
      <dgm:spPr/>
      <dgm:t>
        <a:bodyPr/>
        <a:lstStyle/>
        <a:p>
          <a:endParaRPr lang="ru-RU"/>
        </a:p>
      </dgm:t>
    </dgm:pt>
    <dgm:pt modelId="{23A10623-A24F-4521-A62B-FF96608A19BB}" type="pres">
      <dgm:prSet presAssocID="{A736B34C-11D8-406A-A384-38E2A58F3C93}" presName="Name21" presStyleCnt="0"/>
      <dgm:spPr/>
    </dgm:pt>
    <dgm:pt modelId="{27E300A3-8280-4470-9032-7FEAFC0E2690}" type="pres">
      <dgm:prSet presAssocID="{A736B34C-11D8-406A-A384-38E2A58F3C93}" presName="level2Shape" presStyleLbl="node3" presStyleIdx="2" presStyleCnt="4" custLinFactNeighborX="4354" custLinFactNeighborY="7990"/>
      <dgm:spPr/>
      <dgm:t>
        <a:bodyPr/>
        <a:lstStyle/>
        <a:p>
          <a:endParaRPr lang="ru-RU"/>
        </a:p>
      </dgm:t>
    </dgm:pt>
    <dgm:pt modelId="{A88F6465-AF5F-435A-8B41-214E6E5A458F}" type="pres">
      <dgm:prSet presAssocID="{A736B34C-11D8-406A-A384-38E2A58F3C93}" presName="hierChild3" presStyleCnt="0"/>
      <dgm:spPr/>
    </dgm:pt>
    <dgm:pt modelId="{A4E53571-ECEB-45B4-ADA5-1A7B33EDD18F}" type="pres">
      <dgm:prSet presAssocID="{FAD2C794-46E2-4058-909F-F6EC5711785C}" presName="Name19" presStyleLbl="parChTrans1D3" presStyleIdx="3" presStyleCnt="4"/>
      <dgm:spPr/>
      <dgm:t>
        <a:bodyPr/>
        <a:lstStyle/>
        <a:p>
          <a:endParaRPr lang="ru-RU"/>
        </a:p>
      </dgm:t>
    </dgm:pt>
    <dgm:pt modelId="{DD85032C-3F14-4BFB-A97C-B0DD5DD2A0B8}" type="pres">
      <dgm:prSet presAssocID="{A72F511B-2738-46F7-B96C-7395751FCC44}" presName="Name21" presStyleCnt="0"/>
      <dgm:spPr/>
    </dgm:pt>
    <dgm:pt modelId="{855AAD48-6B1F-4098-98AD-6B7495D92C5E}" type="pres">
      <dgm:prSet presAssocID="{A72F511B-2738-46F7-B96C-7395751FCC44}" presName="level2Shape" presStyleLbl="node3" presStyleIdx="3" presStyleCnt="4"/>
      <dgm:spPr/>
      <dgm:t>
        <a:bodyPr/>
        <a:lstStyle/>
        <a:p>
          <a:endParaRPr lang="ru-RU"/>
        </a:p>
      </dgm:t>
    </dgm:pt>
    <dgm:pt modelId="{B8ECD2D5-472C-4B82-B762-0D36E4C15CCF}" type="pres">
      <dgm:prSet presAssocID="{A72F511B-2738-46F7-B96C-7395751FCC44}" presName="hierChild3" presStyleCnt="0"/>
      <dgm:spPr/>
    </dgm:pt>
    <dgm:pt modelId="{7C503D1C-61F7-484D-8C0E-7DD0CC5D3E51}" type="pres">
      <dgm:prSet presAssocID="{20CBBDD1-3101-477F-AEBF-0F2679C5EBA1}" presName="Name19" presStyleLbl="parChTrans1D4" presStyleIdx="1" presStyleCnt="2"/>
      <dgm:spPr/>
      <dgm:t>
        <a:bodyPr/>
        <a:lstStyle/>
        <a:p>
          <a:endParaRPr lang="ru-RU"/>
        </a:p>
      </dgm:t>
    </dgm:pt>
    <dgm:pt modelId="{048D2EE1-2366-4C9D-B303-BD496CB05422}" type="pres">
      <dgm:prSet presAssocID="{BC4A026C-33A8-4E91-ABAA-F1F176BCE61D}" presName="Name21" presStyleCnt="0"/>
      <dgm:spPr/>
    </dgm:pt>
    <dgm:pt modelId="{AF4D7D83-5FD2-4565-A6FF-92E9369D71F0}" type="pres">
      <dgm:prSet presAssocID="{BC4A026C-33A8-4E91-ABAA-F1F176BCE61D}" presName="level2Shape" presStyleLbl="node4" presStyleIdx="1" presStyleCnt="2" custScaleX="141354"/>
      <dgm:spPr/>
      <dgm:t>
        <a:bodyPr/>
        <a:lstStyle/>
        <a:p>
          <a:endParaRPr lang="ru-RU"/>
        </a:p>
      </dgm:t>
    </dgm:pt>
    <dgm:pt modelId="{6CDBCE12-410A-4AA9-8019-A89A35E5275A}" type="pres">
      <dgm:prSet presAssocID="{BC4A026C-33A8-4E91-ABAA-F1F176BCE61D}" presName="hierChild3" presStyleCnt="0"/>
      <dgm:spPr/>
    </dgm:pt>
    <dgm:pt modelId="{9C74865A-ED4C-4BA0-9CD5-464C56BFC327}" type="pres">
      <dgm:prSet presAssocID="{6E790E62-8C0E-44B2-8966-3236F2F22E07}" presName="bgShapesFlow" presStyleCnt="0"/>
      <dgm:spPr/>
    </dgm:pt>
    <dgm:pt modelId="{CBA45371-B85B-4350-8D5A-6E4F1CC56C64}" type="pres">
      <dgm:prSet presAssocID="{DB8441AE-9231-412E-B4A1-64F7906F8B56}" presName="rectComp" presStyleCnt="0"/>
      <dgm:spPr/>
    </dgm:pt>
    <dgm:pt modelId="{DBFD7568-8A26-4AA6-A5D5-DF5E2E756111}" type="pres">
      <dgm:prSet presAssocID="{DB8441AE-9231-412E-B4A1-64F7906F8B56}" presName="bgRect" presStyleLbl="bgShp" presStyleIdx="0" presStyleCnt="3"/>
      <dgm:spPr/>
      <dgm:t>
        <a:bodyPr/>
        <a:lstStyle/>
        <a:p>
          <a:endParaRPr lang="ru-RU"/>
        </a:p>
      </dgm:t>
    </dgm:pt>
    <dgm:pt modelId="{E8EEACF1-2259-41F1-A59B-FC361B3347CE}" type="pres">
      <dgm:prSet presAssocID="{DB8441AE-9231-412E-B4A1-64F7906F8B5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901A-830C-4DFF-B8A7-2FB5E18DF034}" type="pres">
      <dgm:prSet presAssocID="{DB8441AE-9231-412E-B4A1-64F7906F8B56}" presName="spComp" presStyleCnt="0"/>
      <dgm:spPr/>
    </dgm:pt>
    <dgm:pt modelId="{0B9FCF42-E723-41C4-9A9A-0FBA8DB571F0}" type="pres">
      <dgm:prSet presAssocID="{DB8441AE-9231-412E-B4A1-64F7906F8B56}" presName="vSp" presStyleCnt="0"/>
      <dgm:spPr/>
    </dgm:pt>
    <dgm:pt modelId="{FE04DBA3-C700-4877-9C52-2A254E3C4126}" type="pres">
      <dgm:prSet presAssocID="{D8D92A7A-1AA7-4CF1-91C7-3E8DCF50EF74}" presName="rectComp" presStyleCnt="0"/>
      <dgm:spPr/>
    </dgm:pt>
    <dgm:pt modelId="{43A99A36-087A-4241-B5C9-35195CBF9F19}" type="pres">
      <dgm:prSet presAssocID="{D8D92A7A-1AA7-4CF1-91C7-3E8DCF50EF74}" presName="bgRect" presStyleLbl="bgShp" presStyleIdx="1" presStyleCnt="3"/>
      <dgm:spPr/>
      <dgm:t>
        <a:bodyPr/>
        <a:lstStyle/>
        <a:p>
          <a:endParaRPr lang="ru-RU"/>
        </a:p>
      </dgm:t>
    </dgm:pt>
    <dgm:pt modelId="{DC0B4291-9786-4FB6-8D33-7EF8091FD1E8}" type="pres">
      <dgm:prSet presAssocID="{D8D92A7A-1AA7-4CF1-91C7-3E8DCF50EF7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8991C-A7F6-403C-ADD1-3E02A80D1FC9}" type="pres">
      <dgm:prSet presAssocID="{D8D92A7A-1AA7-4CF1-91C7-3E8DCF50EF74}" presName="spComp" presStyleCnt="0"/>
      <dgm:spPr/>
    </dgm:pt>
    <dgm:pt modelId="{80E694BD-494A-4FE0-8317-E62C1FC5E956}" type="pres">
      <dgm:prSet presAssocID="{D8D92A7A-1AA7-4CF1-91C7-3E8DCF50EF74}" presName="vSp" presStyleCnt="0"/>
      <dgm:spPr/>
    </dgm:pt>
    <dgm:pt modelId="{8B98A861-6DF3-4002-8BF2-0F74D9AEEC97}" type="pres">
      <dgm:prSet presAssocID="{B20BDDDB-C226-4CE6-9567-6E9E03F73167}" presName="rectComp" presStyleCnt="0"/>
      <dgm:spPr/>
    </dgm:pt>
    <dgm:pt modelId="{DE427F6D-4AFE-4875-8E33-F1811E088151}" type="pres">
      <dgm:prSet presAssocID="{B20BDDDB-C226-4CE6-9567-6E9E03F73167}" presName="bgRect" presStyleLbl="bgShp" presStyleIdx="2" presStyleCnt="3"/>
      <dgm:spPr/>
      <dgm:t>
        <a:bodyPr/>
        <a:lstStyle/>
        <a:p>
          <a:endParaRPr lang="ru-RU"/>
        </a:p>
      </dgm:t>
    </dgm:pt>
    <dgm:pt modelId="{11E8E34A-90E5-4FD6-B583-E7F4C27BC25C}" type="pres">
      <dgm:prSet presAssocID="{B20BDDDB-C226-4CE6-9567-6E9E03F7316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1D457-121E-4CAE-BDAC-0468AA6FB991}" type="presOf" srcId="{FAD2C794-46E2-4058-909F-F6EC5711785C}" destId="{A4E53571-ECEB-45B4-ADA5-1A7B33EDD18F}" srcOrd="0" destOrd="0" presId="urn:microsoft.com/office/officeart/2005/8/layout/hierarchy6"/>
    <dgm:cxn modelId="{CE577663-6353-4DC5-9F45-83EB8AC51442}" type="presOf" srcId="{A736B34C-11D8-406A-A384-38E2A58F3C93}" destId="{27E300A3-8280-4470-9032-7FEAFC0E2690}" srcOrd="0" destOrd="0" presId="urn:microsoft.com/office/officeart/2005/8/layout/hierarchy6"/>
    <dgm:cxn modelId="{AAB3D56B-5987-46DF-A38C-B8C1F2309771}" type="presOf" srcId="{BAC31C96-7367-441D-AE7D-112AAC6F8D2D}" destId="{377CBE8E-25DC-40BB-A4A8-F4C60202D1C3}" srcOrd="0" destOrd="0" presId="urn:microsoft.com/office/officeart/2005/8/layout/hierarchy6"/>
    <dgm:cxn modelId="{9CB55472-D232-4E97-BF38-CCCB6AE53B45}" type="presOf" srcId="{20CBBDD1-3101-477F-AEBF-0F2679C5EBA1}" destId="{7C503D1C-61F7-484D-8C0E-7DD0CC5D3E51}" srcOrd="0" destOrd="0" presId="urn:microsoft.com/office/officeart/2005/8/layout/hierarchy6"/>
    <dgm:cxn modelId="{BFE534AF-0D52-454F-9E13-61E1253E6AC0}" srcId="{0BC28C3C-0AF6-403E-BC49-26496976C2F8}" destId="{53B27263-EBFC-4C7C-969F-374BAAD92358}" srcOrd="0" destOrd="0" parTransId="{AD20966D-0826-41E8-A3F1-E24070801204}" sibTransId="{F55420B7-1FFF-4ACE-BDB4-4A0E9C509F6A}"/>
    <dgm:cxn modelId="{413665D9-D666-4592-9C7D-185BA8DAB385}" srcId="{A72F511B-2738-46F7-B96C-7395751FCC44}" destId="{BC4A026C-33A8-4E91-ABAA-F1F176BCE61D}" srcOrd="0" destOrd="0" parTransId="{20CBBDD1-3101-477F-AEBF-0F2679C5EBA1}" sibTransId="{39FE6E61-177E-47B6-B5B6-A7E499B8DB1F}"/>
    <dgm:cxn modelId="{2878CF48-E824-4049-8AA5-26A52A7B1C66}" type="presOf" srcId="{ABCDBAF9-461E-41A8-9D46-93C9EA2E9A58}" destId="{3A50A980-00A6-4635-AE69-FE26FA1FA4A3}" srcOrd="0" destOrd="0" presId="urn:microsoft.com/office/officeart/2005/8/layout/hierarchy6"/>
    <dgm:cxn modelId="{F6AD5D8C-DCC9-4A82-A6EC-E06F5546A8D9}" type="presOf" srcId="{0BC28C3C-0AF6-403E-BC49-26496976C2F8}" destId="{035BB228-C49E-4C33-90FE-EDC1186F49DD}" srcOrd="0" destOrd="0" presId="urn:microsoft.com/office/officeart/2005/8/layout/hierarchy6"/>
    <dgm:cxn modelId="{C56670F2-1276-45FD-B4AA-51AB5F4B6AB5}" type="presOf" srcId="{D1400AE4-1601-4A81-A60D-9CA0AB62370D}" destId="{2BFD4A3E-A513-43F6-8BC4-514436ECBA12}" srcOrd="0" destOrd="0" presId="urn:microsoft.com/office/officeart/2005/8/layout/hierarchy6"/>
    <dgm:cxn modelId="{375FC144-D0FD-4565-A8EC-D8343255F748}" type="presOf" srcId="{B20BDDDB-C226-4CE6-9567-6E9E03F73167}" destId="{11E8E34A-90E5-4FD6-B583-E7F4C27BC25C}" srcOrd="1" destOrd="0" presId="urn:microsoft.com/office/officeart/2005/8/layout/hierarchy6"/>
    <dgm:cxn modelId="{9F3CE372-C893-4ACD-B002-AA6F8D914685}" type="presOf" srcId="{D8D92A7A-1AA7-4CF1-91C7-3E8DCF50EF74}" destId="{43A99A36-087A-4241-B5C9-35195CBF9F19}" srcOrd="0" destOrd="0" presId="urn:microsoft.com/office/officeart/2005/8/layout/hierarchy6"/>
    <dgm:cxn modelId="{05D4C75C-2FB4-4094-9AB6-42D3740E9924}" srcId="{FFBB351B-CCF6-4008-9580-B2A6E461F019}" destId="{A736B34C-11D8-406A-A384-38E2A58F3C93}" srcOrd="0" destOrd="0" parTransId="{26C0BD65-ED7B-4FE8-9D2B-0A18AE542B50}" sibTransId="{42976DBA-48D9-4C88-98FF-31A1559B07EE}"/>
    <dgm:cxn modelId="{114947E1-3104-4860-9036-4F0BFCA8ED35}" type="presOf" srcId="{1C02C49E-0655-49ED-A337-CED1CFB8E19A}" destId="{A781BF67-5FBC-458A-9A8B-E894E49AAB47}" srcOrd="0" destOrd="0" presId="urn:microsoft.com/office/officeart/2005/8/layout/hierarchy6"/>
    <dgm:cxn modelId="{E9010DBB-29E1-4DA5-9389-19F807E4ECF7}" type="presOf" srcId="{DB8441AE-9231-412E-B4A1-64F7906F8B56}" destId="{DBFD7568-8A26-4AA6-A5D5-DF5E2E756111}" srcOrd="0" destOrd="0" presId="urn:microsoft.com/office/officeart/2005/8/layout/hierarchy6"/>
    <dgm:cxn modelId="{7362D2B8-7972-4D1F-9443-4B8C04E54772}" type="presOf" srcId="{DB8441AE-9231-412E-B4A1-64F7906F8B56}" destId="{E8EEACF1-2259-41F1-A59B-FC361B3347CE}" srcOrd="1" destOrd="0" presId="urn:microsoft.com/office/officeart/2005/8/layout/hierarchy6"/>
    <dgm:cxn modelId="{AD6927E9-10B7-4B63-AC72-908DC8102207}" srcId="{53B27263-EBFC-4C7C-969F-374BAAD92358}" destId="{34A265A9-8792-4F60-9CA5-821C8D3D1BB3}" srcOrd="0" destOrd="0" parTransId="{65AE9907-9010-4C66-9EE2-3F1EF22A5A2D}" sibTransId="{AB8D3558-FEAA-494E-83C5-4B867A47DED6}"/>
    <dgm:cxn modelId="{84C54865-41A6-462D-BAF9-A5D9F62102F7}" srcId="{6E790E62-8C0E-44B2-8966-3236F2F22E07}" destId="{D8D92A7A-1AA7-4CF1-91C7-3E8DCF50EF74}" srcOrd="2" destOrd="0" parTransId="{6F0B67B8-0863-4016-9659-36858175F22B}" sibTransId="{AACA32EB-021F-455A-BC10-861DABE5A6A1}"/>
    <dgm:cxn modelId="{0D08342F-622B-45BE-ADE8-6E7792D23550}" srcId="{6E790E62-8C0E-44B2-8966-3236F2F22E07}" destId="{B20BDDDB-C226-4CE6-9567-6E9E03F73167}" srcOrd="3" destOrd="0" parTransId="{5EF4C283-05D6-4CAF-B9CA-4BCDA68D44D1}" sibTransId="{BCAB39D6-5E91-4B9D-83C3-CF53BC9B9056}"/>
    <dgm:cxn modelId="{56AFCD8D-C833-4C34-85C5-36F7E6085DF4}" type="presOf" srcId="{34A265A9-8792-4F60-9CA5-821C8D3D1BB3}" destId="{34371E81-3195-48DC-9BA6-B3331E821132}" srcOrd="0" destOrd="0" presId="urn:microsoft.com/office/officeart/2005/8/layout/hierarchy6"/>
    <dgm:cxn modelId="{06DD983C-150E-47B8-8D96-29C3929EB1FB}" type="presOf" srcId="{65AE9907-9010-4C66-9EE2-3F1EF22A5A2D}" destId="{028E0DC4-4400-475E-8C76-2D1B63C862F0}" srcOrd="0" destOrd="0" presId="urn:microsoft.com/office/officeart/2005/8/layout/hierarchy6"/>
    <dgm:cxn modelId="{5CAC38A4-9EC5-499D-8128-80942AA2BA2D}" srcId="{6E790E62-8C0E-44B2-8966-3236F2F22E07}" destId="{0BC28C3C-0AF6-403E-BC49-26496976C2F8}" srcOrd="0" destOrd="0" parTransId="{97E8D9A9-5CE1-4BFB-9B9F-519A7C2CAA26}" sibTransId="{A444F223-818E-4500-A32C-DD0078E36E20}"/>
    <dgm:cxn modelId="{586028A2-762A-4A82-B815-C40C1CE2AE36}" srcId="{FFBB351B-CCF6-4008-9580-B2A6E461F019}" destId="{A72F511B-2738-46F7-B96C-7395751FCC44}" srcOrd="1" destOrd="0" parTransId="{FAD2C794-46E2-4058-909F-F6EC5711785C}" sibTransId="{5A572E87-A92D-439F-8700-62EF62A87F06}"/>
    <dgm:cxn modelId="{EAA9D608-7980-453E-BFC4-6E7C577FAAA3}" type="presOf" srcId="{AD20966D-0826-41E8-A3F1-E24070801204}" destId="{0581EE1B-2C6D-491D-98B5-171432B3389D}" srcOrd="0" destOrd="0" presId="urn:microsoft.com/office/officeart/2005/8/layout/hierarchy6"/>
    <dgm:cxn modelId="{8F78BF42-2842-451A-89DF-1C45F98CBF8A}" srcId="{BAC31C96-7367-441D-AE7D-112AAC6F8D2D}" destId="{1C02C49E-0655-49ED-A337-CED1CFB8E19A}" srcOrd="0" destOrd="0" parTransId="{ABCDBAF9-461E-41A8-9D46-93C9EA2E9A58}" sibTransId="{8C7B1727-F8BE-401E-9502-CA681F798A70}"/>
    <dgm:cxn modelId="{6E9E89BE-B8BB-4141-9FD5-440A58CA8683}" type="presOf" srcId="{D8D92A7A-1AA7-4CF1-91C7-3E8DCF50EF74}" destId="{DC0B4291-9786-4FB6-8D33-7EF8091FD1E8}" srcOrd="1" destOrd="0" presId="urn:microsoft.com/office/officeart/2005/8/layout/hierarchy6"/>
    <dgm:cxn modelId="{8306CD1E-3051-42DD-B6DF-DF0C655EF943}" srcId="{6E790E62-8C0E-44B2-8966-3236F2F22E07}" destId="{DB8441AE-9231-412E-B4A1-64F7906F8B56}" srcOrd="1" destOrd="0" parTransId="{F0FDF4DE-7B85-4C62-9F2E-0270661F4240}" sibTransId="{BAD9CDFF-EAA0-49DE-8A40-AF8EA62DE2C1}"/>
    <dgm:cxn modelId="{6742F6CC-46E0-4E18-BE6C-ACA509EA20AC}" type="presOf" srcId="{A72F511B-2738-46F7-B96C-7395751FCC44}" destId="{855AAD48-6B1F-4098-98AD-6B7495D92C5E}" srcOrd="0" destOrd="0" presId="urn:microsoft.com/office/officeart/2005/8/layout/hierarchy6"/>
    <dgm:cxn modelId="{D854BB40-377C-475D-991D-C8FED6DEC390}" srcId="{0BC28C3C-0AF6-403E-BC49-26496976C2F8}" destId="{FFBB351B-CCF6-4008-9580-B2A6E461F019}" srcOrd="1" destOrd="0" parTransId="{F8071A4E-611F-461C-97F1-5D5E2E8B83AC}" sibTransId="{6FF5DEC3-D00C-4EF3-9026-E056458302FB}"/>
    <dgm:cxn modelId="{951B8E3D-36B5-48B2-BB2F-603FF08FBA46}" type="presOf" srcId="{B20BDDDB-C226-4CE6-9567-6E9E03F73167}" destId="{DE427F6D-4AFE-4875-8E33-F1811E088151}" srcOrd="0" destOrd="0" presId="urn:microsoft.com/office/officeart/2005/8/layout/hierarchy6"/>
    <dgm:cxn modelId="{03452430-48A1-4098-B0B1-00C024AB8EC7}" type="presOf" srcId="{FFBB351B-CCF6-4008-9580-B2A6E461F019}" destId="{FB399589-DD0D-4313-AAED-6DB4D6309B3B}" srcOrd="0" destOrd="0" presId="urn:microsoft.com/office/officeart/2005/8/layout/hierarchy6"/>
    <dgm:cxn modelId="{A4FD2C85-8F4A-423F-839C-6A9CD8D1A2A8}" type="presOf" srcId="{53B27263-EBFC-4C7C-969F-374BAAD92358}" destId="{94777D45-9F9D-493F-9851-BBA774F5F632}" srcOrd="0" destOrd="0" presId="urn:microsoft.com/office/officeart/2005/8/layout/hierarchy6"/>
    <dgm:cxn modelId="{193EA7EE-18F4-495F-AABE-D25F3A2934A3}" type="presOf" srcId="{6E790E62-8C0E-44B2-8966-3236F2F22E07}" destId="{DDD99936-93B6-43CF-9AA5-76487793C5C8}" srcOrd="0" destOrd="0" presId="urn:microsoft.com/office/officeart/2005/8/layout/hierarchy6"/>
    <dgm:cxn modelId="{B8B34022-FCDA-4E23-8B4F-5624AF765E11}" type="presOf" srcId="{F8071A4E-611F-461C-97F1-5D5E2E8B83AC}" destId="{005CE0FC-3F04-47FA-BD9A-25ADD28107EE}" srcOrd="0" destOrd="0" presId="urn:microsoft.com/office/officeart/2005/8/layout/hierarchy6"/>
    <dgm:cxn modelId="{993E76CE-D09A-4B25-B855-E90162DB77E1}" type="presOf" srcId="{BC4A026C-33A8-4E91-ABAA-F1F176BCE61D}" destId="{AF4D7D83-5FD2-4565-A6FF-92E9369D71F0}" srcOrd="0" destOrd="0" presId="urn:microsoft.com/office/officeart/2005/8/layout/hierarchy6"/>
    <dgm:cxn modelId="{5F7B6FA1-6EF4-427D-BB0B-0CF0A1043180}" srcId="{53B27263-EBFC-4C7C-969F-374BAAD92358}" destId="{BAC31C96-7367-441D-AE7D-112AAC6F8D2D}" srcOrd="1" destOrd="0" parTransId="{D1400AE4-1601-4A81-A60D-9CA0AB62370D}" sibTransId="{B972DDC4-48BC-4202-A9F9-5D46488F0438}"/>
    <dgm:cxn modelId="{EE7F80AB-9305-4D32-96F3-D8FF09850891}" type="presOf" srcId="{26C0BD65-ED7B-4FE8-9D2B-0A18AE542B50}" destId="{3486179E-86A3-4DBB-8BDF-A7E770A746DD}" srcOrd="0" destOrd="0" presId="urn:microsoft.com/office/officeart/2005/8/layout/hierarchy6"/>
    <dgm:cxn modelId="{C01DB453-A8F2-4C79-82D0-0AC5F011200E}" type="presParOf" srcId="{DDD99936-93B6-43CF-9AA5-76487793C5C8}" destId="{C2776FA6-2FA2-453E-8E94-44A2CCD0E5AE}" srcOrd="0" destOrd="0" presId="urn:microsoft.com/office/officeart/2005/8/layout/hierarchy6"/>
    <dgm:cxn modelId="{346C3C25-3E26-423B-A031-4B02CE57BF3F}" type="presParOf" srcId="{C2776FA6-2FA2-453E-8E94-44A2CCD0E5AE}" destId="{CE801B6C-D0D3-4F0B-B753-BF56448396DD}" srcOrd="0" destOrd="0" presId="urn:microsoft.com/office/officeart/2005/8/layout/hierarchy6"/>
    <dgm:cxn modelId="{FBAF40B1-6A69-4ECA-B5BE-0203C609A60B}" type="presParOf" srcId="{C2776FA6-2FA2-453E-8E94-44A2CCD0E5AE}" destId="{6076AF6C-8395-4DEB-B1C7-53016BF5E7D6}" srcOrd="1" destOrd="0" presId="urn:microsoft.com/office/officeart/2005/8/layout/hierarchy6"/>
    <dgm:cxn modelId="{9D923898-A77C-4904-A23C-AFC9DB96CD05}" type="presParOf" srcId="{6076AF6C-8395-4DEB-B1C7-53016BF5E7D6}" destId="{DE9204F1-71F1-426A-9A82-DD4521430233}" srcOrd="0" destOrd="0" presId="urn:microsoft.com/office/officeart/2005/8/layout/hierarchy6"/>
    <dgm:cxn modelId="{3CEEC18F-122D-4C73-BB62-6AA85DADE172}" type="presParOf" srcId="{DE9204F1-71F1-426A-9A82-DD4521430233}" destId="{035BB228-C49E-4C33-90FE-EDC1186F49DD}" srcOrd="0" destOrd="0" presId="urn:microsoft.com/office/officeart/2005/8/layout/hierarchy6"/>
    <dgm:cxn modelId="{3099DFEE-7ECF-4C66-9B96-3800885EA91F}" type="presParOf" srcId="{DE9204F1-71F1-426A-9A82-DD4521430233}" destId="{D7190E1F-ADE8-4285-88D1-56D71817BC60}" srcOrd="1" destOrd="0" presId="urn:microsoft.com/office/officeart/2005/8/layout/hierarchy6"/>
    <dgm:cxn modelId="{DAC8F3C7-6F4D-4C53-A1EA-B9EA3A8EA0EA}" type="presParOf" srcId="{D7190E1F-ADE8-4285-88D1-56D71817BC60}" destId="{0581EE1B-2C6D-491D-98B5-171432B3389D}" srcOrd="0" destOrd="0" presId="urn:microsoft.com/office/officeart/2005/8/layout/hierarchy6"/>
    <dgm:cxn modelId="{36814902-5D49-4FB1-8F94-3A5D58934B78}" type="presParOf" srcId="{D7190E1F-ADE8-4285-88D1-56D71817BC60}" destId="{5E6F986E-DD0C-49CD-93F6-665B1ABD5D53}" srcOrd="1" destOrd="0" presId="urn:microsoft.com/office/officeart/2005/8/layout/hierarchy6"/>
    <dgm:cxn modelId="{D502225E-EF50-47E3-AF7A-F75F360C6667}" type="presParOf" srcId="{5E6F986E-DD0C-49CD-93F6-665B1ABD5D53}" destId="{94777D45-9F9D-493F-9851-BBA774F5F632}" srcOrd="0" destOrd="0" presId="urn:microsoft.com/office/officeart/2005/8/layout/hierarchy6"/>
    <dgm:cxn modelId="{A29EEE45-EDAC-41BE-A464-A495709F594B}" type="presParOf" srcId="{5E6F986E-DD0C-49CD-93F6-665B1ABD5D53}" destId="{A76C8AA9-BE7A-4916-8450-23D6B61EB33F}" srcOrd="1" destOrd="0" presId="urn:microsoft.com/office/officeart/2005/8/layout/hierarchy6"/>
    <dgm:cxn modelId="{EAC65E0A-A6CC-4765-998A-5D0F5E856A9F}" type="presParOf" srcId="{A76C8AA9-BE7A-4916-8450-23D6B61EB33F}" destId="{028E0DC4-4400-475E-8C76-2D1B63C862F0}" srcOrd="0" destOrd="0" presId="urn:microsoft.com/office/officeart/2005/8/layout/hierarchy6"/>
    <dgm:cxn modelId="{0C3243D9-9286-4FA2-AF25-4BC8799AB44A}" type="presParOf" srcId="{A76C8AA9-BE7A-4916-8450-23D6B61EB33F}" destId="{C7A05567-1598-4D22-82A4-68F487A911DE}" srcOrd="1" destOrd="0" presId="urn:microsoft.com/office/officeart/2005/8/layout/hierarchy6"/>
    <dgm:cxn modelId="{06CCAAB9-0240-45CA-A2D1-F1F871164AB9}" type="presParOf" srcId="{C7A05567-1598-4D22-82A4-68F487A911DE}" destId="{34371E81-3195-48DC-9BA6-B3331E821132}" srcOrd="0" destOrd="0" presId="urn:microsoft.com/office/officeart/2005/8/layout/hierarchy6"/>
    <dgm:cxn modelId="{69D17C82-22AB-4C99-9177-8444A8DCA496}" type="presParOf" srcId="{C7A05567-1598-4D22-82A4-68F487A911DE}" destId="{EA6DA6A6-D360-44CA-8E51-5698177C721F}" srcOrd="1" destOrd="0" presId="urn:microsoft.com/office/officeart/2005/8/layout/hierarchy6"/>
    <dgm:cxn modelId="{E5AAC022-349D-4BD5-9730-10601E1A1146}" type="presParOf" srcId="{A76C8AA9-BE7A-4916-8450-23D6B61EB33F}" destId="{2BFD4A3E-A513-43F6-8BC4-514436ECBA12}" srcOrd="2" destOrd="0" presId="urn:microsoft.com/office/officeart/2005/8/layout/hierarchy6"/>
    <dgm:cxn modelId="{9B1B478B-73F2-465D-860E-0B47F85AE00C}" type="presParOf" srcId="{A76C8AA9-BE7A-4916-8450-23D6B61EB33F}" destId="{12DFCF67-B7A9-4B9B-86F1-360B1F5D8888}" srcOrd="3" destOrd="0" presId="urn:microsoft.com/office/officeart/2005/8/layout/hierarchy6"/>
    <dgm:cxn modelId="{59387F1F-FC03-41D7-B295-ABEF594F1742}" type="presParOf" srcId="{12DFCF67-B7A9-4B9B-86F1-360B1F5D8888}" destId="{377CBE8E-25DC-40BB-A4A8-F4C60202D1C3}" srcOrd="0" destOrd="0" presId="urn:microsoft.com/office/officeart/2005/8/layout/hierarchy6"/>
    <dgm:cxn modelId="{7B2BCB5E-542D-4874-A249-4235B08E55A1}" type="presParOf" srcId="{12DFCF67-B7A9-4B9B-86F1-360B1F5D8888}" destId="{80DC08F6-8612-4297-B953-A4D3F675E2FB}" srcOrd="1" destOrd="0" presId="urn:microsoft.com/office/officeart/2005/8/layout/hierarchy6"/>
    <dgm:cxn modelId="{DCFE5C8D-1CCF-462A-BE54-6B6F3A2FDF32}" type="presParOf" srcId="{80DC08F6-8612-4297-B953-A4D3F675E2FB}" destId="{3A50A980-00A6-4635-AE69-FE26FA1FA4A3}" srcOrd="0" destOrd="0" presId="urn:microsoft.com/office/officeart/2005/8/layout/hierarchy6"/>
    <dgm:cxn modelId="{04B1F93F-17B7-4DB6-8A43-9D96842E7733}" type="presParOf" srcId="{80DC08F6-8612-4297-B953-A4D3F675E2FB}" destId="{E78D90DD-D0D7-4D0D-81F6-AC3A435457D6}" srcOrd="1" destOrd="0" presId="urn:microsoft.com/office/officeart/2005/8/layout/hierarchy6"/>
    <dgm:cxn modelId="{21497CEB-F41B-480F-9C8E-F8439394D658}" type="presParOf" srcId="{E78D90DD-D0D7-4D0D-81F6-AC3A435457D6}" destId="{A781BF67-5FBC-458A-9A8B-E894E49AAB47}" srcOrd="0" destOrd="0" presId="urn:microsoft.com/office/officeart/2005/8/layout/hierarchy6"/>
    <dgm:cxn modelId="{1D0B94EC-CE6A-466B-ADB6-E0EF7E3CD385}" type="presParOf" srcId="{E78D90DD-D0D7-4D0D-81F6-AC3A435457D6}" destId="{862B300C-E353-48BC-AD6C-478C63CF1200}" srcOrd="1" destOrd="0" presId="urn:microsoft.com/office/officeart/2005/8/layout/hierarchy6"/>
    <dgm:cxn modelId="{450C65B2-7442-4C2A-A03A-D3D0C25E3F5D}" type="presParOf" srcId="{D7190E1F-ADE8-4285-88D1-56D71817BC60}" destId="{005CE0FC-3F04-47FA-BD9A-25ADD28107EE}" srcOrd="2" destOrd="0" presId="urn:microsoft.com/office/officeart/2005/8/layout/hierarchy6"/>
    <dgm:cxn modelId="{00C91EC5-9120-4615-A534-5275F1844B73}" type="presParOf" srcId="{D7190E1F-ADE8-4285-88D1-56D71817BC60}" destId="{7CF69F11-4938-4EA9-9558-F02039F507A0}" srcOrd="3" destOrd="0" presId="urn:microsoft.com/office/officeart/2005/8/layout/hierarchy6"/>
    <dgm:cxn modelId="{9AE242D8-3041-438F-BFCB-49FCD4CA4532}" type="presParOf" srcId="{7CF69F11-4938-4EA9-9558-F02039F507A0}" destId="{FB399589-DD0D-4313-AAED-6DB4D6309B3B}" srcOrd="0" destOrd="0" presId="urn:microsoft.com/office/officeart/2005/8/layout/hierarchy6"/>
    <dgm:cxn modelId="{369187BE-2B64-490E-B605-117A19F36FFC}" type="presParOf" srcId="{7CF69F11-4938-4EA9-9558-F02039F507A0}" destId="{C075371B-AB3C-49CD-A8B5-01F361D8F367}" srcOrd="1" destOrd="0" presId="urn:microsoft.com/office/officeart/2005/8/layout/hierarchy6"/>
    <dgm:cxn modelId="{E5D4CD6E-3971-49CD-BFC6-D81C43928A00}" type="presParOf" srcId="{C075371B-AB3C-49CD-A8B5-01F361D8F367}" destId="{3486179E-86A3-4DBB-8BDF-A7E770A746DD}" srcOrd="0" destOrd="0" presId="urn:microsoft.com/office/officeart/2005/8/layout/hierarchy6"/>
    <dgm:cxn modelId="{6E7755ED-BCE2-4C66-BB22-A8B2D8B32821}" type="presParOf" srcId="{C075371B-AB3C-49CD-A8B5-01F361D8F367}" destId="{23A10623-A24F-4521-A62B-FF96608A19BB}" srcOrd="1" destOrd="0" presId="urn:microsoft.com/office/officeart/2005/8/layout/hierarchy6"/>
    <dgm:cxn modelId="{7E847B47-E45C-4A5A-9F32-34769FF3E63D}" type="presParOf" srcId="{23A10623-A24F-4521-A62B-FF96608A19BB}" destId="{27E300A3-8280-4470-9032-7FEAFC0E2690}" srcOrd="0" destOrd="0" presId="urn:microsoft.com/office/officeart/2005/8/layout/hierarchy6"/>
    <dgm:cxn modelId="{58B0029D-2F31-46DC-9BAE-FF6C20D85C9B}" type="presParOf" srcId="{23A10623-A24F-4521-A62B-FF96608A19BB}" destId="{A88F6465-AF5F-435A-8B41-214E6E5A458F}" srcOrd="1" destOrd="0" presId="urn:microsoft.com/office/officeart/2005/8/layout/hierarchy6"/>
    <dgm:cxn modelId="{520CE725-CEC5-479F-830E-01ACE1D78C77}" type="presParOf" srcId="{C075371B-AB3C-49CD-A8B5-01F361D8F367}" destId="{A4E53571-ECEB-45B4-ADA5-1A7B33EDD18F}" srcOrd="2" destOrd="0" presId="urn:microsoft.com/office/officeart/2005/8/layout/hierarchy6"/>
    <dgm:cxn modelId="{EE71DDBE-4D31-46D4-AFFB-3639D17FD274}" type="presParOf" srcId="{C075371B-AB3C-49CD-A8B5-01F361D8F367}" destId="{DD85032C-3F14-4BFB-A97C-B0DD5DD2A0B8}" srcOrd="3" destOrd="0" presId="urn:microsoft.com/office/officeart/2005/8/layout/hierarchy6"/>
    <dgm:cxn modelId="{038E74B9-C26F-4D02-A984-FB7C29B19EC3}" type="presParOf" srcId="{DD85032C-3F14-4BFB-A97C-B0DD5DD2A0B8}" destId="{855AAD48-6B1F-4098-98AD-6B7495D92C5E}" srcOrd="0" destOrd="0" presId="urn:microsoft.com/office/officeart/2005/8/layout/hierarchy6"/>
    <dgm:cxn modelId="{1C4B04B6-ADD2-4D8B-AB8E-782D4CF5BB99}" type="presParOf" srcId="{DD85032C-3F14-4BFB-A97C-B0DD5DD2A0B8}" destId="{B8ECD2D5-472C-4B82-B762-0D36E4C15CCF}" srcOrd="1" destOrd="0" presId="urn:microsoft.com/office/officeart/2005/8/layout/hierarchy6"/>
    <dgm:cxn modelId="{3853AD9D-C145-4FCC-BF9F-23BCFC3165ED}" type="presParOf" srcId="{B8ECD2D5-472C-4B82-B762-0D36E4C15CCF}" destId="{7C503D1C-61F7-484D-8C0E-7DD0CC5D3E51}" srcOrd="0" destOrd="0" presId="urn:microsoft.com/office/officeart/2005/8/layout/hierarchy6"/>
    <dgm:cxn modelId="{F9D96E26-AEBF-45E3-8AC3-2A4D188C2A2A}" type="presParOf" srcId="{B8ECD2D5-472C-4B82-B762-0D36E4C15CCF}" destId="{048D2EE1-2366-4C9D-B303-BD496CB05422}" srcOrd="1" destOrd="0" presId="urn:microsoft.com/office/officeart/2005/8/layout/hierarchy6"/>
    <dgm:cxn modelId="{A24E4EE7-BD96-4C9D-A631-6FD877EA40E1}" type="presParOf" srcId="{048D2EE1-2366-4C9D-B303-BD496CB05422}" destId="{AF4D7D83-5FD2-4565-A6FF-92E9369D71F0}" srcOrd="0" destOrd="0" presId="urn:microsoft.com/office/officeart/2005/8/layout/hierarchy6"/>
    <dgm:cxn modelId="{BC630334-0C65-4941-8905-E19DA22D7C45}" type="presParOf" srcId="{048D2EE1-2366-4C9D-B303-BD496CB05422}" destId="{6CDBCE12-410A-4AA9-8019-A89A35E5275A}" srcOrd="1" destOrd="0" presId="urn:microsoft.com/office/officeart/2005/8/layout/hierarchy6"/>
    <dgm:cxn modelId="{830035CA-E725-443A-BF6A-231411B123D8}" type="presParOf" srcId="{DDD99936-93B6-43CF-9AA5-76487793C5C8}" destId="{9C74865A-ED4C-4BA0-9CD5-464C56BFC327}" srcOrd="1" destOrd="0" presId="urn:microsoft.com/office/officeart/2005/8/layout/hierarchy6"/>
    <dgm:cxn modelId="{2E2C4B5D-C93B-497F-B261-CB86D90A7FC6}" type="presParOf" srcId="{9C74865A-ED4C-4BA0-9CD5-464C56BFC327}" destId="{CBA45371-B85B-4350-8D5A-6E4F1CC56C64}" srcOrd="0" destOrd="0" presId="urn:microsoft.com/office/officeart/2005/8/layout/hierarchy6"/>
    <dgm:cxn modelId="{4398B277-05A7-443B-92B9-068A0D912EB6}" type="presParOf" srcId="{CBA45371-B85B-4350-8D5A-6E4F1CC56C64}" destId="{DBFD7568-8A26-4AA6-A5D5-DF5E2E756111}" srcOrd="0" destOrd="0" presId="urn:microsoft.com/office/officeart/2005/8/layout/hierarchy6"/>
    <dgm:cxn modelId="{91935769-9AC7-431E-AC77-4F2A37A16FAA}" type="presParOf" srcId="{CBA45371-B85B-4350-8D5A-6E4F1CC56C64}" destId="{E8EEACF1-2259-41F1-A59B-FC361B3347CE}" srcOrd="1" destOrd="0" presId="urn:microsoft.com/office/officeart/2005/8/layout/hierarchy6"/>
    <dgm:cxn modelId="{550C9CE4-3348-4CB3-B41E-76678CAF5577}" type="presParOf" srcId="{9C74865A-ED4C-4BA0-9CD5-464C56BFC327}" destId="{C362901A-830C-4DFF-B8A7-2FB5E18DF034}" srcOrd="1" destOrd="0" presId="urn:microsoft.com/office/officeart/2005/8/layout/hierarchy6"/>
    <dgm:cxn modelId="{D4E01962-A737-4DF2-A6E7-25604B3F852E}" type="presParOf" srcId="{C362901A-830C-4DFF-B8A7-2FB5E18DF034}" destId="{0B9FCF42-E723-41C4-9A9A-0FBA8DB571F0}" srcOrd="0" destOrd="0" presId="urn:microsoft.com/office/officeart/2005/8/layout/hierarchy6"/>
    <dgm:cxn modelId="{08742128-7BEE-4B4D-9D3F-ECA4B6A78670}" type="presParOf" srcId="{9C74865A-ED4C-4BA0-9CD5-464C56BFC327}" destId="{FE04DBA3-C700-4877-9C52-2A254E3C4126}" srcOrd="2" destOrd="0" presId="urn:microsoft.com/office/officeart/2005/8/layout/hierarchy6"/>
    <dgm:cxn modelId="{CE7A1A1C-35C1-4B96-B5E1-44A5DC8F9EF5}" type="presParOf" srcId="{FE04DBA3-C700-4877-9C52-2A254E3C4126}" destId="{43A99A36-087A-4241-B5C9-35195CBF9F19}" srcOrd="0" destOrd="0" presId="urn:microsoft.com/office/officeart/2005/8/layout/hierarchy6"/>
    <dgm:cxn modelId="{1A53A0FB-DFAF-4AED-8172-BC252F93BD55}" type="presParOf" srcId="{FE04DBA3-C700-4877-9C52-2A254E3C4126}" destId="{DC0B4291-9786-4FB6-8D33-7EF8091FD1E8}" srcOrd="1" destOrd="0" presId="urn:microsoft.com/office/officeart/2005/8/layout/hierarchy6"/>
    <dgm:cxn modelId="{491C3523-63E8-42B7-9638-3E707711BD67}" type="presParOf" srcId="{9C74865A-ED4C-4BA0-9CD5-464C56BFC327}" destId="{2988991C-A7F6-403C-ADD1-3E02A80D1FC9}" srcOrd="3" destOrd="0" presId="urn:microsoft.com/office/officeart/2005/8/layout/hierarchy6"/>
    <dgm:cxn modelId="{CC00CF28-D4C1-45CC-BB87-469C99783806}" type="presParOf" srcId="{2988991C-A7F6-403C-ADD1-3E02A80D1FC9}" destId="{80E694BD-494A-4FE0-8317-E62C1FC5E956}" srcOrd="0" destOrd="0" presId="urn:microsoft.com/office/officeart/2005/8/layout/hierarchy6"/>
    <dgm:cxn modelId="{C47D1F3A-B6EF-4F97-87CF-EB14961790BB}" type="presParOf" srcId="{9C74865A-ED4C-4BA0-9CD5-464C56BFC327}" destId="{8B98A861-6DF3-4002-8BF2-0F74D9AEEC97}" srcOrd="4" destOrd="0" presId="urn:microsoft.com/office/officeart/2005/8/layout/hierarchy6"/>
    <dgm:cxn modelId="{375D73B2-2EEA-433A-8B54-CD28F36795F1}" type="presParOf" srcId="{8B98A861-6DF3-4002-8BF2-0F74D9AEEC97}" destId="{DE427F6D-4AFE-4875-8E33-F1811E088151}" srcOrd="0" destOrd="0" presId="urn:microsoft.com/office/officeart/2005/8/layout/hierarchy6"/>
    <dgm:cxn modelId="{3F8E6A57-EA7E-4016-A01D-480E0B121D3C}" type="presParOf" srcId="{8B98A861-6DF3-4002-8BF2-0F74D9AEEC97}" destId="{11E8E34A-90E5-4FD6-B583-E7F4C27BC25C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AE4FD-B9A0-4875-A5C5-31048D18371F}">
      <dsp:nvSpPr>
        <dsp:cNvPr id="0" name=""/>
        <dsp:cNvSpPr/>
      </dsp:nvSpPr>
      <dsp:spPr>
        <a:xfrm>
          <a:off x="2161412" y="1021856"/>
          <a:ext cx="4237874" cy="73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515"/>
              </a:lnTo>
              <a:lnTo>
                <a:pt x="4237874" y="652515"/>
              </a:lnTo>
              <a:lnTo>
                <a:pt x="4237874" y="7385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DBD6E-ED34-456B-BD87-FD3E9D917EDD}">
      <dsp:nvSpPr>
        <dsp:cNvPr id="0" name=""/>
        <dsp:cNvSpPr/>
      </dsp:nvSpPr>
      <dsp:spPr>
        <a:xfrm>
          <a:off x="2022638" y="1021856"/>
          <a:ext cx="138773" cy="738561"/>
        </a:xfrm>
        <a:custGeom>
          <a:avLst/>
          <a:gdLst/>
          <a:ahLst/>
          <a:cxnLst/>
          <a:rect l="0" t="0" r="0" b="0"/>
          <a:pathLst>
            <a:path>
              <a:moveTo>
                <a:pt x="138773" y="0"/>
              </a:moveTo>
              <a:lnTo>
                <a:pt x="138773" y="652515"/>
              </a:lnTo>
              <a:lnTo>
                <a:pt x="0" y="652515"/>
              </a:lnTo>
              <a:lnTo>
                <a:pt x="0" y="7385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AE0C-FC64-4120-B2BD-6A7467B3E1D2}">
      <dsp:nvSpPr>
        <dsp:cNvPr id="0" name=""/>
        <dsp:cNvSpPr/>
      </dsp:nvSpPr>
      <dsp:spPr>
        <a:xfrm>
          <a:off x="288036" y="432046"/>
          <a:ext cx="3746751" cy="58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A8252-A3CC-45BB-AEE1-8C49AA886C92}">
      <dsp:nvSpPr>
        <dsp:cNvPr id="0" name=""/>
        <dsp:cNvSpPr/>
      </dsp:nvSpPr>
      <dsp:spPr>
        <a:xfrm>
          <a:off x="391240" y="530090"/>
          <a:ext cx="3746751" cy="58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мтот</a:t>
          </a:r>
          <a:endParaRPr lang="ru-RU" sz="2500" kern="1200" dirty="0"/>
        </a:p>
      </dsp:txBody>
      <dsp:txXfrm>
        <a:off x="391240" y="530090"/>
        <a:ext cx="3746751" cy="589809"/>
      </dsp:txXfrm>
    </dsp:sp>
    <dsp:sp modelId="{C411882E-367A-4A05-AF32-B7A63943D02B}">
      <dsp:nvSpPr>
        <dsp:cNvPr id="0" name=""/>
        <dsp:cNvSpPr/>
      </dsp:nvSpPr>
      <dsp:spPr>
        <a:xfrm>
          <a:off x="-103203" y="1760418"/>
          <a:ext cx="4251684" cy="589809"/>
        </a:xfrm>
        <a:prstGeom prst="roundRect">
          <a:avLst>
            <a:gd name="adj" fmla="val 10000"/>
          </a:avLst>
        </a:prstGeom>
        <a:solidFill>
          <a:srgbClr val="65FF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3BC4E-6D85-42D3-804B-4489862CC5CF}">
      <dsp:nvSpPr>
        <dsp:cNvPr id="0" name=""/>
        <dsp:cNvSpPr/>
      </dsp:nvSpPr>
      <dsp:spPr>
        <a:xfrm>
          <a:off x="0" y="1858462"/>
          <a:ext cx="4251684" cy="589809"/>
        </a:xfrm>
        <a:prstGeom prst="roundRect">
          <a:avLst>
            <a:gd name="adj" fmla="val 10000"/>
          </a:avLst>
        </a:prstGeom>
        <a:solidFill>
          <a:srgbClr val="00B050">
            <a:alpha val="32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Кластер транспорта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0" y="1858462"/>
        <a:ext cx="4251684" cy="589809"/>
      </dsp:txXfrm>
    </dsp:sp>
    <dsp:sp modelId="{F5425A41-E782-40D5-85F1-41936B84DCDF}">
      <dsp:nvSpPr>
        <dsp:cNvPr id="0" name=""/>
        <dsp:cNvSpPr/>
      </dsp:nvSpPr>
      <dsp:spPr>
        <a:xfrm>
          <a:off x="4433301" y="1760418"/>
          <a:ext cx="3931970" cy="58980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FD154-C2D3-4F7A-B715-50B88B06C9C7}">
      <dsp:nvSpPr>
        <dsp:cNvPr id="0" name=""/>
        <dsp:cNvSpPr/>
      </dsp:nvSpPr>
      <dsp:spPr>
        <a:xfrm>
          <a:off x="4536505" y="1858462"/>
          <a:ext cx="3931970" cy="589809"/>
        </a:xfrm>
        <a:prstGeom prst="roundRect">
          <a:avLst>
            <a:gd name="adj" fmla="val 10000"/>
          </a:avLst>
        </a:prstGeom>
        <a:solidFill>
          <a:srgbClr val="471A19">
            <a:alpha val="23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</a:rPr>
            <a:t>Кластер сферы услуг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4536505" y="1858462"/>
        <a:ext cx="3931970" cy="5898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F1E2E-0C27-4387-8875-C9A6BC3DEE3C}">
      <dsp:nvSpPr>
        <dsp:cNvPr id="0" name=""/>
        <dsp:cNvSpPr/>
      </dsp:nvSpPr>
      <dsp:spPr>
        <a:xfrm>
          <a:off x="2116" y="0"/>
          <a:ext cx="2123597" cy="5040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Приём:</a:t>
          </a:r>
          <a:endParaRPr lang="ru-RU" sz="1900" kern="1200" dirty="0"/>
        </a:p>
      </dsp:txBody>
      <dsp:txXfrm>
        <a:off x="2116" y="0"/>
        <a:ext cx="2123597" cy="504055"/>
      </dsp:txXfrm>
    </dsp:sp>
    <dsp:sp modelId="{F9D0ED1E-7388-4023-B4C3-A4E3CC1C8FF0}">
      <dsp:nvSpPr>
        <dsp:cNvPr id="0" name=""/>
        <dsp:cNvSpPr/>
      </dsp:nvSpPr>
      <dsp:spPr>
        <a:xfrm>
          <a:off x="1700994" y="0"/>
          <a:ext cx="2123597" cy="50405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2021 г.-</a:t>
          </a:r>
          <a:r>
            <a:rPr lang="ru-RU" sz="1900" kern="1200" dirty="0" smtClean="0">
              <a:solidFill>
                <a:srgbClr val="FF0000"/>
              </a:solidFill>
            </a:rPr>
            <a:t>75</a:t>
          </a:r>
          <a:r>
            <a:rPr lang="ru-RU" sz="1900" kern="1200" dirty="0" smtClean="0">
              <a:solidFill>
                <a:schemeClr val="tx1"/>
              </a:solidFill>
            </a:rPr>
            <a:t> чел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1700994" y="0"/>
        <a:ext cx="2123597" cy="504055"/>
      </dsp:txXfrm>
    </dsp:sp>
    <dsp:sp modelId="{DECA0820-D79A-48EC-8E7C-0DB8328752F1}">
      <dsp:nvSpPr>
        <dsp:cNvPr id="0" name=""/>
        <dsp:cNvSpPr/>
      </dsp:nvSpPr>
      <dsp:spPr>
        <a:xfrm>
          <a:off x="3399872" y="0"/>
          <a:ext cx="2123597" cy="50405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2022 г.-</a:t>
          </a:r>
          <a:r>
            <a:rPr lang="ru-RU" sz="1900" kern="1200" dirty="0" smtClean="0">
              <a:solidFill>
                <a:srgbClr val="FF0000"/>
              </a:solidFill>
            </a:rPr>
            <a:t>50</a:t>
          </a:r>
          <a:r>
            <a:rPr lang="ru-RU" sz="1900" kern="1200" dirty="0" smtClean="0">
              <a:solidFill>
                <a:schemeClr val="tx1"/>
              </a:solidFill>
            </a:rPr>
            <a:t> чел.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3399872" y="0"/>
        <a:ext cx="2123597" cy="504055"/>
      </dsp:txXfrm>
    </dsp:sp>
    <dsp:sp modelId="{EB79871A-AD23-47B8-8BA8-25EDE4490FCB}">
      <dsp:nvSpPr>
        <dsp:cNvPr id="0" name=""/>
        <dsp:cNvSpPr/>
      </dsp:nvSpPr>
      <dsp:spPr>
        <a:xfrm>
          <a:off x="5098750" y="0"/>
          <a:ext cx="2123597" cy="50405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2023 г.-</a:t>
          </a:r>
          <a:r>
            <a:rPr lang="ru-RU" sz="1900" kern="1200" dirty="0" smtClean="0">
              <a:solidFill>
                <a:srgbClr val="FF0000"/>
              </a:solidFill>
            </a:rPr>
            <a:t>87</a:t>
          </a:r>
          <a:r>
            <a:rPr lang="ru-RU" sz="1900" kern="1200" dirty="0" smtClean="0">
              <a:solidFill>
                <a:schemeClr val="tx1"/>
              </a:solidFill>
            </a:rPr>
            <a:t> чел.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5098750" y="0"/>
        <a:ext cx="2123597" cy="5040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427F6D-4AFE-4875-8E33-F1811E088151}">
      <dsp:nvSpPr>
        <dsp:cNvPr id="0" name=""/>
        <dsp:cNvSpPr/>
      </dsp:nvSpPr>
      <dsp:spPr>
        <a:xfrm>
          <a:off x="0" y="1747952"/>
          <a:ext cx="8640960" cy="7341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Наличие высшего образования, категории</a:t>
          </a:r>
          <a:endParaRPr lang="ru-RU" sz="1600" kern="1200" dirty="0"/>
        </a:p>
      </dsp:txBody>
      <dsp:txXfrm>
        <a:off x="0" y="1747952"/>
        <a:ext cx="2592288" cy="734144"/>
      </dsp:txXfrm>
    </dsp:sp>
    <dsp:sp modelId="{43A99A36-087A-4241-B5C9-35195CBF9F19}">
      <dsp:nvSpPr>
        <dsp:cNvPr id="0" name=""/>
        <dsp:cNvSpPr/>
      </dsp:nvSpPr>
      <dsp:spPr>
        <a:xfrm>
          <a:off x="0" y="891450"/>
          <a:ext cx="8640960" cy="7341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Основной состав/ внутренние совместители </a:t>
          </a:r>
          <a:endParaRPr lang="ru-RU" sz="1600" kern="1200" dirty="0"/>
        </a:p>
      </dsp:txBody>
      <dsp:txXfrm>
        <a:off x="0" y="891450"/>
        <a:ext cx="2592288" cy="734144"/>
      </dsp:txXfrm>
    </dsp:sp>
    <dsp:sp modelId="{DBFD7568-8A26-4AA6-A5D5-DF5E2E756111}">
      <dsp:nvSpPr>
        <dsp:cNvPr id="0" name=""/>
        <dsp:cNvSpPr/>
      </dsp:nvSpPr>
      <dsp:spPr>
        <a:xfrm>
          <a:off x="0" y="34949"/>
          <a:ext cx="8640960" cy="7341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Образовательная деятельность</a:t>
          </a:r>
          <a:endParaRPr lang="ru-RU" sz="1600" kern="1200" dirty="0"/>
        </a:p>
      </dsp:txBody>
      <dsp:txXfrm>
        <a:off x="0" y="34949"/>
        <a:ext cx="2592288" cy="734144"/>
      </dsp:txXfrm>
    </dsp:sp>
    <dsp:sp modelId="{035BB228-C49E-4C33-90FE-EDC1186F49DD}">
      <dsp:nvSpPr>
        <dsp:cNvPr id="0" name=""/>
        <dsp:cNvSpPr/>
      </dsp:nvSpPr>
      <dsp:spPr>
        <a:xfrm>
          <a:off x="4976500" y="96127"/>
          <a:ext cx="917680" cy="6117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19 чел.</a:t>
          </a:r>
          <a:endParaRPr lang="ru-RU" sz="1300" kern="1200" dirty="0"/>
        </a:p>
      </dsp:txBody>
      <dsp:txXfrm>
        <a:off x="4976500" y="96127"/>
        <a:ext cx="917680" cy="611786"/>
      </dsp:txXfrm>
    </dsp:sp>
    <dsp:sp modelId="{0581EE1B-2C6D-491D-98B5-171432B3389D}">
      <dsp:nvSpPr>
        <dsp:cNvPr id="0" name=""/>
        <dsp:cNvSpPr/>
      </dsp:nvSpPr>
      <dsp:spPr>
        <a:xfrm>
          <a:off x="4242355" y="707914"/>
          <a:ext cx="1192984" cy="244714"/>
        </a:xfrm>
        <a:custGeom>
          <a:avLst/>
          <a:gdLst/>
          <a:ahLst/>
          <a:cxnLst/>
          <a:rect l="0" t="0" r="0" b="0"/>
          <a:pathLst>
            <a:path>
              <a:moveTo>
                <a:pt x="1192984" y="0"/>
              </a:moveTo>
              <a:lnTo>
                <a:pt x="1192984" y="122357"/>
              </a:lnTo>
              <a:lnTo>
                <a:pt x="0" y="122357"/>
              </a:lnTo>
              <a:lnTo>
                <a:pt x="0" y="24471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77D45-9F9D-493F-9851-BBA774F5F632}">
      <dsp:nvSpPr>
        <dsp:cNvPr id="0" name=""/>
        <dsp:cNvSpPr/>
      </dsp:nvSpPr>
      <dsp:spPr>
        <a:xfrm>
          <a:off x="3783515" y="952629"/>
          <a:ext cx="917680" cy="61178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12 чел.</a:t>
          </a:r>
          <a:endParaRPr lang="ru-RU" sz="1300" kern="1200" dirty="0"/>
        </a:p>
      </dsp:txBody>
      <dsp:txXfrm>
        <a:off x="3783515" y="952629"/>
        <a:ext cx="917680" cy="611786"/>
      </dsp:txXfrm>
    </dsp:sp>
    <dsp:sp modelId="{028E0DC4-4400-475E-8C76-2D1B63C862F0}">
      <dsp:nvSpPr>
        <dsp:cNvPr id="0" name=""/>
        <dsp:cNvSpPr/>
      </dsp:nvSpPr>
      <dsp:spPr>
        <a:xfrm>
          <a:off x="3645863" y="1564415"/>
          <a:ext cx="596492" cy="244714"/>
        </a:xfrm>
        <a:custGeom>
          <a:avLst/>
          <a:gdLst/>
          <a:ahLst/>
          <a:cxnLst/>
          <a:rect l="0" t="0" r="0" b="0"/>
          <a:pathLst>
            <a:path>
              <a:moveTo>
                <a:pt x="596492" y="0"/>
              </a:moveTo>
              <a:lnTo>
                <a:pt x="596492" y="122357"/>
              </a:lnTo>
              <a:lnTo>
                <a:pt x="0" y="122357"/>
              </a:lnTo>
              <a:lnTo>
                <a:pt x="0" y="24471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71E81-3195-48DC-9BA6-B3331E821132}">
      <dsp:nvSpPr>
        <dsp:cNvPr id="0" name=""/>
        <dsp:cNvSpPr/>
      </dsp:nvSpPr>
      <dsp:spPr>
        <a:xfrm>
          <a:off x="3187023" y="1809130"/>
          <a:ext cx="917680" cy="6117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 чел.</a:t>
          </a:r>
          <a:endParaRPr lang="ru-RU" sz="1300" kern="1200" dirty="0"/>
        </a:p>
      </dsp:txBody>
      <dsp:txXfrm>
        <a:off x="3187023" y="1809130"/>
        <a:ext cx="917680" cy="611786"/>
      </dsp:txXfrm>
    </dsp:sp>
    <dsp:sp modelId="{2BFD4A3E-A513-43F6-8BC4-514436ECBA12}">
      <dsp:nvSpPr>
        <dsp:cNvPr id="0" name=""/>
        <dsp:cNvSpPr/>
      </dsp:nvSpPr>
      <dsp:spPr>
        <a:xfrm>
          <a:off x="4242355" y="1564415"/>
          <a:ext cx="587095" cy="2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98"/>
              </a:lnTo>
              <a:lnTo>
                <a:pt x="587095" y="146798"/>
              </a:lnTo>
              <a:lnTo>
                <a:pt x="587095" y="293596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CBE8E-25DC-40BB-A4A8-F4C60202D1C3}">
      <dsp:nvSpPr>
        <dsp:cNvPr id="0" name=""/>
        <dsp:cNvSpPr/>
      </dsp:nvSpPr>
      <dsp:spPr>
        <a:xfrm>
          <a:off x="4370610" y="1858012"/>
          <a:ext cx="917680" cy="6117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чел.</a:t>
          </a:r>
          <a:endParaRPr lang="ru-RU" sz="1300" kern="1200" dirty="0"/>
        </a:p>
      </dsp:txBody>
      <dsp:txXfrm>
        <a:off x="4370610" y="1858012"/>
        <a:ext cx="917680" cy="611786"/>
      </dsp:txXfrm>
    </dsp:sp>
    <dsp:sp modelId="{3A50A980-00A6-4635-AE69-FE26FA1FA4A3}">
      <dsp:nvSpPr>
        <dsp:cNvPr id="0" name=""/>
        <dsp:cNvSpPr/>
      </dsp:nvSpPr>
      <dsp:spPr>
        <a:xfrm>
          <a:off x="4783730" y="2469799"/>
          <a:ext cx="91440" cy="195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16"/>
              </a:lnTo>
              <a:lnTo>
                <a:pt x="55117" y="97916"/>
              </a:lnTo>
              <a:lnTo>
                <a:pt x="55117" y="19583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1BF67-5FBC-458A-9A8B-E894E49AAB47}">
      <dsp:nvSpPr>
        <dsp:cNvPr id="0" name=""/>
        <dsp:cNvSpPr/>
      </dsp:nvSpPr>
      <dsp:spPr>
        <a:xfrm>
          <a:off x="4240529" y="2665632"/>
          <a:ext cx="1196636" cy="6117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чел.- </a:t>
          </a:r>
          <a:r>
            <a:rPr lang="ru-RU" sz="1300" kern="1200" dirty="0" err="1" smtClean="0"/>
            <a:t>высш.к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 чел.- 1 кат.</a:t>
          </a:r>
          <a:endParaRPr lang="ru-RU" sz="1300" kern="1200" dirty="0"/>
        </a:p>
      </dsp:txBody>
      <dsp:txXfrm>
        <a:off x="4240529" y="2665632"/>
        <a:ext cx="1196636" cy="611786"/>
      </dsp:txXfrm>
    </dsp:sp>
    <dsp:sp modelId="{005CE0FC-3F04-47FA-BD9A-25ADD28107EE}">
      <dsp:nvSpPr>
        <dsp:cNvPr id="0" name=""/>
        <dsp:cNvSpPr/>
      </dsp:nvSpPr>
      <dsp:spPr>
        <a:xfrm>
          <a:off x="5435340" y="707914"/>
          <a:ext cx="1192984" cy="244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57"/>
              </a:lnTo>
              <a:lnTo>
                <a:pt x="1192984" y="122357"/>
              </a:lnTo>
              <a:lnTo>
                <a:pt x="1192984" y="24471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99589-DD0D-4313-AAED-6DB4D6309B3B}">
      <dsp:nvSpPr>
        <dsp:cNvPr id="0" name=""/>
        <dsp:cNvSpPr/>
      </dsp:nvSpPr>
      <dsp:spPr>
        <a:xfrm>
          <a:off x="6169484" y="952629"/>
          <a:ext cx="917680" cy="61178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 чел.</a:t>
          </a:r>
          <a:endParaRPr lang="ru-RU" sz="1300" kern="1200" dirty="0"/>
        </a:p>
      </dsp:txBody>
      <dsp:txXfrm>
        <a:off x="6169484" y="952629"/>
        <a:ext cx="917680" cy="611786"/>
      </dsp:txXfrm>
    </dsp:sp>
    <dsp:sp modelId="{3486179E-86A3-4DBB-8BDF-A7E770A746DD}">
      <dsp:nvSpPr>
        <dsp:cNvPr id="0" name=""/>
        <dsp:cNvSpPr/>
      </dsp:nvSpPr>
      <dsp:spPr>
        <a:xfrm>
          <a:off x="6071787" y="1564415"/>
          <a:ext cx="556536" cy="293596"/>
        </a:xfrm>
        <a:custGeom>
          <a:avLst/>
          <a:gdLst/>
          <a:ahLst/>
          <a:cxnLst/>
          <a:rect l="0" t="0" r="0" b="0"/>
          <a:pathLst>
            <a:path>
              <a:moveTo>
                <a:pt x="556536" y="0"/>
              </a:moveTo>
              <a:lnTo>
                <a:pt x="556536" y="146798"/>
              </a:lnTo>
              <a:lnTo>
                <a:pt x="0" y="146798"/>
              </a:lnTo>
              <a:lnTo>
                <a:pt x="0" y="293596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300A3-8280-4470-9032-7FEAFC0E2690}">
      <dsp:nvSpPr>
        <dsp:cNvPr id="0" name=""/>
        <dsp:cNvSpPr/>
      </dsp:nvSpPr>
      <dsp:spPr>
        <a:xfrm>
          <a:off x="5612947" y="1858012"/>
          <a:ext cx="917680" cy="6117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 чел.</a:t>
          </a:r>
          <a:endParaRPr lang="ru-RU" sz="1300" kern="1200" dirty="0"/>
        </a:p>
      </dsp:txBody>
      <dsp:txXfrm>
        <a:off x="5612947" y="1858012"/>
        <a:ext cx="917680" cy="611786"/>
      </dsp:txXfrm>
    </dsp:sp>
    <dsp:sp modelId="{A4E53571-ECEB-45B4-ADA5-1A7B33EDD18F}">
      <dsp:nvSpPr>
        <dsp:cNvPr id="0" name=""/>
        <dsp:cNvSpPr/>
      </dsp:nvSpPr>
      <dsp:spPr>
        <a:xfrm>
          <a:off x="6628324" y="1564415"/>
          <a:ext cx="596492" cy="244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57"/>
              </a:lnTo>
              <a:lnTo>
                <a:pt x="596492" y="122357"/>
              </a:lnTo>
              <a:lnTo>
                <a:pt x="596492" y="24471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AAD48-6B1F-4098-98AD-6B7495D92C5E}">
      <dsp:nvSpPr>
        <dsp:cNvPr id="0" name=""/>
        <dsp:cNvSpPr/>
      </dsp:nvSpPr>
      <dsp:spPr>
        <a:xfrm>
          <a:off x="6765976" y="1809130"/>
          <a:ext cx="917680" cy="6117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 чел.</a:t>
          </a:r>
          <a:endParaRPr lang="ru-RU" sz="1300" kern="1200" dirty="0"/>
        </a:p>
      </dsp:txBody>
      <dsp:txXfrm>
        <a:off x="6765976" y="1809130"/>
        <a:ext cx="917680" cy="611786"/>
      </dsp:txXfrm>
    </dsp:sp>
    <dsp:sp modelId="{7C503D1C-61F7-484D-8C0E-7DD0CC5D3E51}">
      <dsp:nvSpPr>
        <dsp:cNvPr id="0" name=""/>
        <dsp:cNvSpPr/>
      </dsp:nvSpPr>
      <dsp:spPr>
        <a:xfrm>
          <a:off x="7179096" y="2420917"/>
          <a:ext cx="91440" cy="244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7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7D83-5FD2-4565-A6FF-92E9369D71F0}">
      <dsp:nvSpPr>
        <dsp:cNvPr id="0" name=""/>
        <dsp:cNvSpPr/>
      </dsp:nvSpPr>
      <dsp:spPr>
        <a:xfrm>
          <a:off x="6576227" y="2665632"/>
          <a:ext cx="1297177" cy="6117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 чел.- 1 кат.</a:t>
          </a:r>
          <a:endParaRPr lang="ru-RU" sz="1300" kern="1200" dirty="0"/>
        </a:p>
      </dsp:txBody>
      <dsp:txXfrm>
        <a:off x="6576227" y="2665632"/>
        <a:ext cx="1297177" cy="61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0.43802</cdr:x>
      <cdr:y>0</cdr:y>
    </cdr:from>
    <cdr:to>
      <cdr:x>0.43802</cdr:x>
      <cdr:y>0.84211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816424" y="0"/>
          <a:ext cx="0" cy="2304256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02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5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0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14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30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0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5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15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08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E47E-D5E1-4B03-AAF4-315FDE2AFDB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671B-1A60-4772-AF2D-CE9565CC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1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7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jpe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image" Target="../media/image10.jpeg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image" Target="../media/image7.jpeg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chart" Target="../charts/chart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92120" y="3893434"/>
            <a:ext cx="60085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kern="0" dirty="0" smtClean="0">
                <a:solidFill>
                  <a:prstClr val="black"/>
                </a:solidFill>
                <a:ea typeface="Tahoma"/>
                <a:cs typeface="Tahoma"/>
              </a:rPr>
              <a:t>Масленников Владимир Николаевич</a:t>
            </a:r>
            <a:endParaRPr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Директор ОГБПОУ «МТОТ»</a:t>
            </a: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9001" y="2876648"/>
            <a:ext cx="2164881" cy="3483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184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50" b="1" kern="0" dirty="0" smtClean="0">
                <a:solidFill>
                  <a:prstClr val="black"/>
                </a:solidFill>
              </a:rPr>
              <a:t>2</a:t>
            </a:r>
            <a:r>
              <a:rPr lang="en-US" sz="1150" b="1" kern="0" dirty="0" smtClean="0">
                <a:solidFill>
                  <a:prstClr val="black"/>
                </a:solidFill>
              </a:rPr>
              <a:t>8</a:t>
            </a:r>
            <a:r>
              <a:rPr lang="ru-RU" sz="1150" b="1" kern="0" dirty="0" smtClean="0">
                <a:solidFill>
                  <a:prstClr val="black"/>
                </a:solidFill>
              </a:rPr>
              <a:t> декабря 2023 г.</a:t>
            </a:r>
            <a:endParaRPr sz="1450" kern="0" dirty="0">
              <a:solidFill>
                <a:prstClr val="white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" y="4681188"/>
            <a:ext cx="9144000" cy="2176812"/>
          </a:xfrm>
          <a:prstGeom prst="flowChartProcess">
            <a:avLst/>
          </a:prstGeom>
          <a:solidFill>
            <a:srgbClr val="A9B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50" kern="0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 rot="2199165">
            <a:off x="6093562" y="3087471"/>
            <a:ext cx="2307643" cy="3348541"/>
          </a:xfrm>
          <a:prstGeom prst="ellipse">
            <a:avLst/>
          </a:prstGeom>
          <a:solidFill>
            <a:srgbClr val="F6F8F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50" kern="0" dirty="0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1944349">
            <a:off x="7217048" y="4765570"/>
            <a:ext cx="2152773" cy="21661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rcRect t="63593"/>
          <a:stretch/>
        </p:blipFill>
        <p:spPr bwMode="auto">
          <a:xfrm>
            <a:off x="5534" y="4644669"/>
            <a:ext cx="6081922" cy="21768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 rot="516860">
            <a:off x="6313159" y="2896027"/>
            <a:ext cx="2286600" cy="3185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4120" y="19797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0418" y="1377041"/>
            <a:ext cx="777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kern="0">
                <a:solidFill>
                  <a:srgbClr val="002060"/>
                </a:solidFill>
                <a:latin typeface="PT Astra Serif"/>
                <a:ea typeface="Calibri"/>
                <a:cs typeface="PT Astra Serif"/>
              </a:defRPr>
            </a:lvl1pPr>
          </a:lstStyle>
          <a:p>
            <a:r>
              <a:rPr lang="ru-RU" dirty="0"/>
              <a:t>ЗАЩИТА ПРОГРАММЫ РАЗВИТИЯ </a:t>
            </a:r>
            <a:endParaRPr lang="ru-RU" dirty="0" smtClean="0"/>
          </a:p>
          <a:p>
            <a:r>
              <a:rPr lang="ru-RU" dirty="0" smtClean="0"/>
              <a:t>ОГБПОУ «МОЛЧАНОВСКИЙ ТЕХНИКУМ ОТРАСЛЕВЫХ ТЕХНОЛОГИЙ»ЗА 2023 </a:t>
            </a:r>
            <a:r>
              <a:rPr lang="ru-RU" dirty="0"/>
              <a:t>ГОД</a:t>
            </a:r>
          </a:p>
        </p:txBody>
      </p:sp>
      <p:pic>
        <p:nvPicPr>
          <p:cNvPr id="1027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1008112" cy="999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395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КАДРЫ ДЛЯ ЦИФРОВОЙ ЭКОНОМИКИ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13970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Подготовка  выпускников по ключевым компетенциям цифровой экономики, чел.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3528" y="2996952"/>
          <a:ext cx="84249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ПРОЕКТНАЯ ДЕЯТЕЛЬНОСТЬ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pic>
        <p:nvPicPr>
          <p:cNvPr id="18" name="Рисунок 17" descr="ирте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1324327" cy="10527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9712" y="119675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250 </a:t>
            </a:r>
            <a:r>
              <a:rPr lang="ru-RU" dirty="0" smtClean="0"/>
              <a:t>пользователей из числа сотрудников, обучающихся и родителей</a:t>
            </a:r>
            <a:endParaRPr lang="ru-RU" dirty="0"/>
          </a:p>
        </p:txBody>
      </p:sp>
      <p:pic>
        <p:nvPicPr>
          <p:cNvPr id="21" name="Рисунок 20" descr="госуслуг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32856"/>
            <a:ext cx="2080524" cy="17281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051720" y="249289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45 </a:t>
            </a:r>
            <a:r>
              <a:rPr lang="ru-RU" dirty="0" smtClean="0"/>
              <a:t>Абитуриентов</a:t>
            </a:r>
          </a:p>
          <a:p>
            <a:pPr marL="342900" indent="-342900"/>
            <a:r>
              <a:rPr lang="ru-RU" dirty="0" smtClean="0"/>
              <a:t>воспользовались АИС </a:t>
            </a:r>
          </a:p>
          <a:p>
            <a:pPr marL="342900" indent="-342900"/>
            <a:r>
              <a:rPr lang="ru-RU" dirty="0" smtClean="0"/>
              <a:t>«Е-услуги. Образование»</a:t>
            </a:r>
            <a:endParaRPr lang="ru-RU" dirty="0"/>
          </a:p>
        </p:txBody>
      </p:sp>
      <p:pic>
        <p:nvPicPr>
          <p:cNvPr id="23" name="Рисунок 22" descr="Sferum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45024"/>
            <a:ext cx="1923642" cy="122413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051720" y="3861048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87 %  </a:t>
            </a:r>
            <a:r>
              <a:rPr lang="ru-RU" dirty="0" smtClean="0"/>
              <a:t>активных педагогов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98 %  </a:t>
            </a:r>
            <a:r>
              <a:rPr lang="ru-RU" dirty="0" smtClean="0"/>
              <a:t>активных студентов</a:t>
            </a:r>
          </a:p>
        </p:txBody>
      </p:sp>
      <p:pic>
        <p:nvPicPr>
          <p:cNvPr id="25" name="Рисунок 24" descr="б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5085184"/>
            <a:ext cx="1547664" cy="103177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979712" y="5085184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40 </a:t>
            </a:r>
            <a:r>
              <a:rPr lang="ru-RU" dirty="0" smtClean="0"/>
              <a:t>школьников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+33 %  </a:t>
            </a:r>
            <a:r>
              <a:rPr lang="ru-RU" dirty="0" smtClean="0"/>
              <a:t>к результатам 2022 года</a:t>
            </a:r>
          </a:p>
        </p:txBody>
      </p:sp>
      <p:pic>
        <p:nvPicPr>
          <p:cNvPr id="1026" name="Picture 2" descr="C:\Users\Методист!\Desktop\-ll_K1y5ZF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124744"/>
            <a:ext cx="3298701" cy="24047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717032"/>
            <a:ext cx="3448056" cy="26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ФИНАНСОВОЕ ОБЕСПЕЧЕНИЕ ДЕЯТЕЛЬНОСТИ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980728"/>
          <a:ext cx="8568952" cy="534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120680"/>
                <a:gridCol w="936104"/>
                <a:gridCol w="1008112"/>
              </a:tblGrid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</a:t>
                      </a:r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 областного бюджета,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53 392,5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51 454,4</a:t>
                      </a:r>
                      <a:endParaRPr lang="ru-RU" sz="1400" b="1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 на выполнение государственного задания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39 904,3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45 219,9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 на финансовое обеспечение выплаты стипендий, жалованья обучающимся по очной форме обучения</a:t>
                      </a:r>
                      <a:r>
                        <a:rPr lang="ru-RU" sz="1400" baseline="0" dirty="0" smtClean="0"/>
                        <a:t> за счет средств областного бюджета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1 127,7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1 816,4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 на предоставление установленных законодательством РФ и</a:t>
                      </a:r>
                      <a:r>
                        <a:rPr lang="ru-RU" sz="1400" baseline="0" dirty="0" smtClean="0"/>
                        <a:t> (или) Томской области мер социальной поддержки отдельным категориям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3 152,6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 на обеспечение ежемесячного денежного вознаграждения за классное руководство (кураторство) педагогическим работникам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1 265,5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</a:t>
                      </a:r>
                      <a:r>
                        <a:rPr lang="ru-RU" sz="1400" baseline="0" dirty="0" smtClean="0"/>
                        <a:t> на финансовое обеспечение расходов на функционирование целевой модели цифровой образовательной среды в профессиональных образовательных организациях в рамках реализации регионального проекта «Цифровая образовательная среда» национального проекта «Образование»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 на обеспечение расходов на создание (обновление)</a:t>
                      </a:r>
                      <a:r>
                        <a:rPr lang="ru-RU" sz="1400" baseline="0" dirty="0" smtClean="0"/>
                        <a:t> МТБ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8 007,5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 от</a:t>
                      </a:r>
                      <a:r>
                        <a:rPr lang="ru-RU" sz="1400" b="1" baseline="0" dirty="0" smtClean="0"/>
                        <a:t> приносящей доход деятельности</a:t>
                      </a:r>
                      <a:r>
                        <a:rPr lang="ru-RU" sz="1400" b="1" dirty="0" smtClean="0"/>
                        <a:t>,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1 652,5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2 300,0</a:t>
                      </a:r>
                      <a:endParaRPr lang="ru-RU" sz="1400" b="1" dirty="0"/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55 045,0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53 754,4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ЗАДАЧИ НА 2024 год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24944"/>
            <a:ext cx="8496944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51520" y="90872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Организация летней занятости студентов из числа «группы риска»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Ремонт и дооснащение лаборатории «Поварское и кондитерское дело»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Развитие художественной самодеятельности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Начало строительства общежития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3419872" y="980728"/>
          <a:ext cx="31318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012160" y="1124744"/>
          <a:ext cx="31318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85786" y="21429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ЗАДАЧИ 2023 ГОДА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90" y="1214422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ПРОЕКТА ПО ОСНАЩЕНИЮ ЛАБОРАТОРИЙ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ДОПОЛНИТЕЛЬНОЕ ОБРАЗОВАНИЕ ДЕТЕЙ ЧЕРЕЗ СИСТЕМУ                                                                                ПЕРСОНИФИЦИРОВАННОГО УЧЕТА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ВОВЛЕЧЕНИЕ ОБУЧАЮЩИХСЯ, ПЕДАГОГОВ И РАБОТОДАТЕЛЕЙ В РАЗЛИЧНЫЕ ФОРМЫ НАСТАВНИЧЕСТВА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РЕАЛИЗАЦИЯ ПРОГРАММЫ ВОСПИТАНИЯ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СТРОИТЕЛЬСТВО ОБЩЕЖИТИЯ </a:t>
            </a:r>
            <a:endParaRPr lang="ru-RU" dirty="0"/>
          </a:p>
        </p:txBody>
      </p:sp>
      <p:pic>
        <p:nvPicPr>
          <p:cNvPr id="10242" name="Picture 2" descr="https://avatars.mds.yandex.net/i?id=13d55b60b863214d39cf91a01869796d107330cd-10815668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214422"/>
            <a:ext cx="428628" cy="428628"/>
          </a:xfrm>
          <a:prstGeom prst="rect">
            <a:avLst/>
          </a:prstGeom>
          <a:noFill/>
        </p:spPr>
      </p:pic>
      <p:pic>
        <p:nvPicPr>
          <p:cNvPr id="28" name="Picture 2" descr="https://avatars.mds.yandex.net/i?id=13d55b60b863214d39cf91a01869796d107330cd-10815668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857364"/>
            <a:ext cx="428628" cy="428628"/>
          </a:xfrm>
          <a:prstGeom prst="rect">
            <a:avLst/>
          </a:prstGeom>
          <a:noFill/>
        </p:spPr>
      </p:pic>
      <p:pic>
        <p:nvPicPr>
          <p:cNvPr id="29" name="Picture 2" descr="https://avatars.mds.yandex.net/i?id=13d55b60b863214d39cf91a01869796d107330cd-10815668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643182"/>
            <a:ext cx="428628" cy="428628"/>
          </a:xfrm>
          <a:prstGeom prst="rect">
            <a:avLst/>
          </a:prstGeom>
          <a:noFill/>
        </p:spPr>
      </p:pic>
      <p:pic>
        <p:nvPicPr>
          <p:cNvPr id="30" name="Picture 2" descr="https://avatars.mds.yandex.net/i?id=13d55b60b863214d39cf91a01869796d107330cd-10815668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429000"/>
            <a:ext cx="428628" cy="428628"/>
          </a:xfrm>
          <a:prstGeom prst="rect">
            <a:avLst/>
          </a:prstGeom>
          <a:noFill/>
        </p:spPr>
      </p:pic>
      <p:sp>
        <p:nvSpPr>
          <p:cNvPr id="31" name="Минус 30"/>
          <p:cNvSpPr/>
          <p:nvPr/>
        </p:nvSpPr>
        <p:spPr>
          <a:xfrm>
            <a:off x="714348" y="4357694"/>
            <a:ext cx="428628" cy="14287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ПАСПОРТ ПРОГРАММЫ РАЗВИТИЯ, ОБЩИЕ СВЕДЕНИЯ ОБ ОРГАНИЗАЦИИ, СВЯЗЬ С КЛАСТЕРОМ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467544" y="908720"/>
          <a:ext cx="849694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79512" y="3429000"/>
          <a:ext cx="87849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51520" y="5949280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99592" y="5733256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2024 г. планируется набор по профессии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«Мастер по ремонту и обслуживанию автомобилей», </a:t>
            </a:r>
            <a:r>
              <a:rPr lang="ru-RU" sz="1400" dirty="0" smtClean="0"/>
              <a:t>25 бюджетных мест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1052736"/>
            <a:ext cx="20162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ЦОПП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РЦРПК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БПОО</a:t>
            </a:r>
            <a:endParaRPr lang="ru-RU" b="1" dirty="0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004048" y="1268760"/>
            <a:ext cx="85611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004048" y="1628800"/>
            <a:ext cx="85611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5004048" y="1988840"/>
            <a:ext cx="85611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5868144" y="5805264"/>
            <a:ext cx="792088" cy="7200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48264" y="5733256"/>
            <a:ext cx="219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5</a:t>
            </a:r>
            <a:r>
              <a:rPr lang="ru-RU" sz="1400" dirty="0" smtClean="0"/>
              <a:t> программ  ПО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/>
              <a:t> программы ДПО</a:t>
            </a:r>
          </a:p>
          <a:p>
            <a:endParaRPr lang="ru-RU" sz="1400" dirty="0" smtClean="0"/>
          </a:p>
          <a:p>
            <a:r>
              <a:rPr lang="ru-RU" sz="1400" dirty="0" smtClean="0"/>
              <a:t>Обучено </a:t>
            </a:r>
            <a:r>
              <a:rPr lang="ru-RU" sz="1400" b="1" dirty="0" smtClean="0">
                <a:solidFill>
                  <a:srgbClr val="FF0000"/>
                </a:solidFill>
              </a:rPr>
              <a:t>40</a:t>
            </a:r>
            <a:r>
              <a:rPr lang="ru-RU" sz="1400" dirty="0" smtClean="0"/>
              <a:t> чел.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ОБЩИЕ СВЕДЕНИЯ В РАЗРЕЗЕ ПРОФЕССИЙ И СПЕЦИАЛЬНОСТЕЙ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611560" y="5733256"/>
            <a:ext cx="72008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avatars.mds.yandex.net/i?id=f34c9c3c3cdcccf0cc8a9c8006b80582de650ae5-8561284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996280" cy="9962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547664" y="11967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28.12.2023 г.- </a:t>
            </a:r>
            <a:r>
              <a:rPr lang="ru-RU" b="1" dirty="0" smtClean="0">
                <a:solidFill>
                  <a:srgbClr val="FF0000"/>
                </a:solidFill>
              </a:rPr>
              <a:t>202 </a:t>
            </a:r>
            <a:r>
              <a:rPr lang="ru-RU" b="1" dirty="0" smtClean="0"/>
              <a:t>обучающихся</a:t>
            </a:r>
            <a:endParaRPr lang="ru-RU" b="1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395536" y="1844824"/>
          <a:ext cx="72244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95536" y="2331720"/>
          <a:ext cx="8568953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832"/>
                <a:gridCol w="4424605"/>
                <a:gridCol w="675130"/>
                <a:gridCol w="727062"/>
                <a:gridCol w="675130"/>
                <a:gridCol w="675130"/>
                <a:gridCol w="727064"/>
              </a:tblGrid>
              <a:tr h="4572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Профессии/ специальности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Обучающиеся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4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 курс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курс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 курс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 курс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ППССЗ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Поварское и кондитерское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 чел.</a:t>
                      </a:r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 чел.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ТО и обслуживание двигателей, систем и агрегатов автомобилей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23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23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71 чел.</a:t>
                      </a:r>
                      <a:endParaRPr lang="ru-RU" sz="1200" b="0" dirty="0"/>
                    </a:p>
                  </a:txBody>
                  <a:tcPr/>
                </a:tc>
              </a:tr>
              <a:tr h="3069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работа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41 чел.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ППКРС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Повар,кондитер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33 чел.</a:t>
                      </a:r>
                      <a:endParaRPr lang="ru-RU" sz="1200" b="0" dirty="0"/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ПП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Повар, изготовитель пищевых полуфабрикатов (для лиц с ОВЗ и инвалидностью)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 чел.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03648" y="57332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ППКРС и ППССЗ входят в перечень </a:t>
            </a:r>
            <a:r>
              <a:rPr lang="ru-RU" dirty="0" smtClean="0">
                <a:solidFill>
                  <a:srgbClr val="FF0000"/>
                </a:solidFill>
              </a:rPr>
              <a:t>ТОП-50 / ТОП-регион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55892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КЦП на 2024 год:  ППКРС </a:t>
            </a:r>
            <a:r>
              <a:rPr lang="ru-RU" b="1" dirty="0" smtClean="0">
                <a:solidFill>
                  <a:srgbClr val="FF0000"/>
                </a:solidFill>
              </a:rPr>
              <a:t>+ 50 </a:t>
            </a:r>
            <a:r>
              <a:rPr lang="ru-RU" dirty="0" err="1" smtClean="0"/>
              <a:t>бюдж.мест</a:t>
            </a:r>
            <a:endParaRPr lang="ru-RU" dirty="0" smtClean="0"/>
          </a:p>
          <a:p>
            <a:r>
              <a:rPr lang="ru-RU" dirty="0" smtClean="0"/>
              <a:t>                                  ППССЗ + 25 </a:t>
            </a:r>
            <a:r>
              <a:rPr lang="ru-RU" dirty="0" err="1" smtClean="0"/>
              <a:t>бюдж.мест</a:t>
            </a:r>
            <a:endParaRPr lang="ru-RU" dirty="0" smtClean="0"/>
          </a:p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87</a:t>
            </a:r>
            <a:r>
              <a:rPr lang="ru-RU" dirty="0" smtClean="0"/>
              <a:t> чел.             ПП + 12 </a:t>
            </a:r>
            <a:r>
              <a:rPr lang="ru-RU" dirty="0" err="1" smtClean="0"/>
              <a:t>бюдж.мест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ВНЕДРЕНИЕ ДЕМОНСТРАЦИОННОГО ЭКЗАМЕНА В ГИА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0" y="836712"/>
          <a:ext cx="313184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419872" y="980728"/>
          <a:ext cx="31318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012160" y="1124744"/>
          <a:ext cx="31318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059832" y="836712"/>
          <a:ext cx="313184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12160" y="764704"/>
          <a:ext cx="313184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79512" y="908720"/>
          <a:ext cx="82809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458112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ЦПДЭ</a:t>
            </a:r>
            <a:r>
              <a:rPr lang="ru-RU" dirty="0" smtClean="0"/>
              <a:t> по компетенциям: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     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Социальная работа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dirty="0" err="1" smtClean="0"/>
              <a:t>РиОЛА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99992" y="458112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Обучено</a:t>
            </a:r>
            <a:r>
              <a:rPr lang="ru-RU" b="1" dirty="0" smtClean="0">
                <a:solidFill>
                  <a:srgbClr val="FF0000"/>
                </a:solidFill>
              </a:rPr>
              <a:t> 6</a:t>
            </a:r>
            <a:r>
              <a:rPr lang="ru-RU" dirty="0" smtClean="0"/>
              <a:t> экспертов из числа работодателей</a:t>
            </a:r>
          </a:p>
          <a:p>
            <a:endParaRPr lang="ru-RU" dirty="0" smtClean="0"/>
          </a:p>
          <a:p>
            <a:r>
              <a:rPr lang="ru-RU" dirty="0" smtClean="0"/>
              <a:t> Приняли участие в ДЭ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эксперта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4509120"/>
            <a:ext cx="544189" cy="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5373216"/>
            <a:ext cx="544189" cy="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509120"/>
            <a:ext cx="544189" cy="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КАДРОВОЕ ОБЕСПЕЧЕНИЕ, РАЗВИТИЕ СИСТЕМЫ НАСТАВНИЧЕСТВА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323528" y="836712"/>
          <a:ext cx="86409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4221088"/>
            <a:ext cx="4176464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dirty="0" smtClean="0"/>
              <a:t>По 2 формам </a:t>
            </a:r>
          </a:p>
          <a:p>
            <a:pPr algn="ctr"/>
            <a:r>
              <a:rPr lang="ru-RU" dirty="0" smtClean="0"/>
              <a:t>«преподаватель-студент»</a:t>
            </a:r>
          </a:p>
          <a:p>
            <a:pPr algn="ctr"/>
            <a:r>
              <a:rPr lang="ru-RU" dirty="0" smtClean="0"/>
              <a:t> и «студент- студент» </a:t>
            </a:r>
          </a:p>
          <a:p>
            <a:pPr algn="ctr"/>
            <a:r>
              <a:rPr lang="ru-RU" dirty="0" smtClean="0"/>
              <a:t>охвачено </a:t>
            </a:r>
            <a:r>
              <a:rPr lang="ru-RU" b="1" dirty="0" smtClean="0">
                <a:solidFill>
                  <a:srgbClr val="FF0000"/>
                </a:solidFill>
              </a:rPr>
              <a:t>63</a:t>
            </a:r>
            <a:r>
              <a:rPr lang="ru-RU" dirty="0" smtClean="0"/>
              <a:t> обучающихся  </a:t>
            </a:r>
            <a:r>
              <a:rPr lang="ru-RU" b="1" dirty="0" smtClean="0">
                <a:solidFill>
                  <a:srgbClr val="FF0000"/>
                </a:solidFill>
              </a:rPr>
              <a:t>+15%</a:t>
            </a:r>
          </a:p>
          <a:p>
            <a:pPr algn="ctr"/>
            <a:r>
              <a:rPr lang="ru-RU" dirty="0" smtClean="0"/>
              <a:t>(план- </a:t>
            </a:r>
            <a:r>
              <a:rPr lang="ru-RU" b="1" dirty="0" smtClean="0">
                <a:solidFill>
                  <a:srgbClr val="FF0000"/>
                </a:solidFill>
              </a:rPr>
              <a:t>55</a:t>
            </a:r>
            <a:r>
              <a:rPr lang="ru-RU" dirty="0" smtClean="0"/>
              <a:t> чел.)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422108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 форме </a:t>
            </a:r>
          </a:p>
          <a:p>
            <a:pPr algn="ctr"/>
            <a:r>
              <a:rPr lang="ru-RU" dirty="0" smtClean="0"/>
              <a:t>«работодатель-</a:t>
            </a:r>
          </a:p>
          <a:p>
            <a:pPr algn="ctr"/>
            <a:r>
              <a:rPr lang="ru-RU" dirty="0" smtClean="0"/>
              <a:t>студент»</a:t>
            </a:r>
          </a:p>
          <a:p>
            <a:pPr algn="ctr"/>
            <a:r>
              <a:rPr lang="ru-RU" dirty="0" smtClean="0"/>
              <a:t>охвачено </a:t>
            </a:r>
            <a:r>
              <a:rPr lang="ru-RU" b="1" dirty="0" smtClean="0">
                <a:solidFill>
                  <a:srgbClr val="FF0000"/>
                </a:solidFill>
              </a:rPr>
              <a:t>49</a:t>
            </a:r>
            <a:r>
              <a:rPr lang="ru-RU" dirty="0" smtClean="0"/>
              <a:t> обучающихся </a:t>
            </a:r>
            <a:r>
              <a:rPr lang="ru-RU" b="1" dirty="0" smtClean="0">
                <a:solidFill>
                  <a:srgbClr val="FF0000"/>
                </a:solidFill>
              </a:rPr>
              <a:t>+9%</a:t>
            </a:r>
          </a:p>
          <a:p>
            <a:pPr algn="ctr"/>
            <a:r>
              <a:rPr lang="ru-RU" dirty="0" smtClean="0"/>
              <a:t>(план- </a:t>
            </a:r>
            <a:r>
              <a:rPr lang="ru-RU" b="1" dirty="0" smtClean="0">
                <a:solidFill>
                  <a:srgbClr val="FF0000"/>
                </a:solidFill>
              </a:rPr>
              <a:t>45</a:t>
            </a:r>
            <a:r>
              <a:rPr lang="ru-RU" dirty="0" smtClean="0"/>
              <a:t> чел.)</a:t>
            </a:r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6021288"/>
            <a:ext cx="39604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112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обучающихся </a:t>
            </a:r>
            <a:r>
              <a:rPr lang="ru-RU" b="1" dirty="0" smtClean="0">
                <a:solidFill>
                  <a:srgbClr val="FFFF00"/>
                </a:solidFill>
              </a:rPr>
              <a:t>(70 %)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09"/>
            <a:ext cx="788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0512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ТРУДОУСТРОЙСТВО ВЫПУСКНИКОВ</a:t>
            </a:r>
            <a:endParaRPr lang="ru-RU" sz="2000" b="1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251520" y="908720"/>
          <a:ext cx="87129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2" descr="C:\Users\МТОТ\Desktop\фотки\AtlKBovGe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3779912" cy="314213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44008" y="378904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Кластерная политика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Работа ЦСТВ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Усиление сотрудничества с работодателями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8367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план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58639" y="25926"/>
            <a:ext cx="6691811" cy="494016"/>
          </a:xfrm>
          <a:prstGeom prst="rect">
            <a:avLst/>
          </a:prstGeom>
        </p:spPr>
        <p:txBody>
          <a:bodyPr wrap="square" lIns="62518" tIns="31259" rIns="62518" bIns="31259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1848A8"/>
                </a:solidFill>
                <a:latin typeface="Tahoma" panose="020B0604030504040204"/>
                <a:ea typeface="Tahoma" panose="020B0604030504040204"/>
                <a:cs typeface="Tahoma" panose="020B0604030504040204"/>
              </a:rPr>
              <a:t>                    ПАТРИОТИЧЕСКОЕ ВОСПИТАНИЕ</a:t>
            </a:r>
          </a:p>
          <a:p>
            <a:pPr>
              <a:defRPr/>
            </a:pPr>
            <a:r>
              <a:rPr lang="ru-RU" sz="1400" b="1" dirty="0">
                <a:solidFill>
                  <a:srgbClr val="1848A8"/>
                </a:solidFill>
                <a:latin typeface="Tahoma" panose="020B0604030504040204"/>
                <a:ea typeface="Tahoma" panose="020B0604030504040204"/>
                <a:cs typeface="Tahoma" panose="020B0604030504040204"/>
              </a:rPr>
              <a:t> В МОЛЧАНОВСКОМ ТЕХНИКУМЕ ОТРАСЛЕВЫХ ТЕХНОЛОГИЙ</a:t>
            </a:r>
          </a:p>
        </p:txBody>
      </p:sp>
      <p:sp>
        <p:nvSpPr>
          <p:cNvPr id="375623564" name=" 375623563"/>
          <p:cNvSpPr/>
          <p:nvPr/>
        </p:nvSpPr>
        <p:spPr bwMode="auto">
          <a:xfrm>
            <a:off x="4799110" y="6660444"/>
            <a:ext cx="51238" cy="391314"/>
          </a:xfrm>
        </p:spPr>
        <p:txBody>
          <a:bodyPr rot="0" spcFirstLastPara="0" vertOverflow="overflow" horzOverflow="clip" vert="horz" wrap="square" lIns="62518" tIns="31259" rIns="62518" bIns="31259" numCol="1" spcCol="0" rtlCol="0" fromWordArt="0" anchor="t" anchorCtr="0" forceAA="0" compatLnSpc="1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21646806" name=" 521646805"/>
          <p:cNvSpPr/>
          <p:nvPr/>
        </p:nvSpPr>
        <p:spPr bwMode="auto">
          <a:xfrm>
            <a:off x="5217015" y="4247676"/>
            <a:ext cx="35291" cy="391314"/>
          </a:xfrm>
        </p:spPr>
        <p:txBody>
          <a:bodyPr rot="0" spcFirstLastPara="0" vertOverflow="overflow" horzOverflow="clip" vert="horz" wrap="square" lIns="62518" tIns="31259" rIns="62518" bIns="31259" numCol="1" spcCol="0" rtlCol="0" fromWordArt="0" anchor="t" anchorCtr="0" forceAA="0" compatLnSpc="1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8226681" name=" 878226680"/>
          <p:cNvSpPr/>
          <p:nvPr/>
        </p:nvSpPr>
        <p:spPr bwMode="auto">
          <a:xfrm>
            <a:off x="1078876" y="-1118692"/>
            <a:ext cx="131823" cy="391314"/>
          </a:xfrm>
        </p:spPr>
        <p:txBody>
          <a:bodyPr rot="0" spcFirstLastPara="0" vertOverflow="overflow" horzOverflow="clip" vert="horz" wrap="square" lIns="62518" tIns="31259" rIns="62518" bIns="31259" numCol="1" spcCol="0" rtlCol="0" fromWordArt="0" anchor="t" anchorCtr="0" forceAA="0" compatLnSpc="1"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66341" y="625845"/>
          <a:ext cx="5921427" cy="3786887"/>
        </p:xfrm>
        <a:graphic>
          <a:graphicData uri="http://schemas.openxmlformats.org/drawingml/2006/table">
            <a:tbl>
              <a:tblPr firstRow="1" bandRow="1"/>
              <a:tblGrid>
                <a:gridCol w="3831534"/>
                <a:gridCol w="87159"/>
                <a:gridCol w="2002734"/>
              </a:tblGrid>
              <a:tr h="657117">
                <a:tc gridSpan="3"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None/>
                        <a:defRPr/>
                      </a:pPr>
                      <a:r>
                        <a:rPr lang="ru-RU" sz="1300" dirty="0">
                          <a:latin typeface="+mn-lt"/>
                        </a:rPr>
                        <a:t>Проведение еженедельных </a:t>
                      </a:r>
                      <a:r>
                        <a:rPr lang="ru-RU" sz="1300" b="1" dirty="0">
                          <a:latin typeface="+mn-lt"/>
                        </a:rPr>
                        <a:t>церемоний поднятия ф</a:t>
                      </a:r>
                      <a:r>
                        <a:rPr lang="ru-RU" sz="1300" b="1" dirty="0">
                          <a:highlight>
                            <a:srgbClr val="FFFFFF"/>
                          </a:highlight>
                          <a:latin typeface="+mn-lt"/>
                        </a:rPr>
                        <a:t>лага, исполнения Гимна РФ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None/>
                        <a:defRPr/>
                      </a:pPr>
                      <a:r>
                        <a:rPr lang="ru-RU" sz="1300" b="1" dirty="0">
                          <a:latin typeface="+mn-lt"/>
                        </a:rPr>
                        <a:t>Проведение занятий «Разговоры о важном»  </a:t>
                      </a:r>
                      <a:r>
                        <a:rPr lang="ru-RU" sz="1300" dirty="0">
                          <a:latin typeface="+mn-lt"/>
                        </a:rPr>
                        <a:t>–  вовлечено </a:t>
                      </a:r>
                      <a:r>
                        <a:rPr lang="ru-RU" sz="1300" b="1" dirty="0">
                          <a:solidFill>
                            <a:srgbClr val="E64942"/>
                          </a:solidFill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100 %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обучающихся очного отделения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55290" marR="55290" marT="37866" marB="3786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1848A8"/>
                      </a:solidFill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4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1" dirty="0">
                          <a:latin typeface="+mn-lt"/>
                        </a:rPr>
                        <a:t>Реализация </a:t>
                      </a:r>
                      <a:r>
                        <a:rPr lang="ru-RU" sz="1300" b="1" dirty="0" smtClean="0">
                          <a:latin typeface="+mn-lt"/>
                        </a:rPr>
                        <a:t>мероприятий </a:t>
                      </a:r>
                      <a:r>
                        <a:rPr lang="ru-RU" sz="1300" b="1" dirty="0">
                          <a:latin typeface="+mn-lt"/>
                        </a:rPr>
                        <a:t>по профилактике:</a:t>
                      </a:r>
                    </a:p>
                    <a:p>
                      <a:pPr marL="285750" indent="-285750" algn="just">
                        <a:spcAft>
                          <a:spcPts val="200"/>
                        </a:spcAft>
                        <a:buClr>
                          <a:srgbClr val="1848A8"/>
                        </a:buClr>
                        <a:buFont typeface="Wingdings" panose="05000000000000000000"/>
                        <a:buChar char="§"/>
                        <a:defRPr/>
                      </a:pPr>
                      <a:r>
                        <a:rPr lang="ru-RU" sz="1300" dirty="0">
                          <a:latin typeface="+mn-lt"/>
                        </a:rPr>
                        <a:t>индивидуальные профилактические планы;</a:t>
                      </a:r>
                    </a:p>
                    <a:p>
                      <a:pPr marL="285750" indent="-285750" algn="just">
                        <a:spcAft>
                          <a:spcPts val="200"/>
                        </a:spcAft>
                        <a:buClr>
                          <a:srgbClr val="1848A8"/>
                        </a:buClr>
                        <a:buFont typeface="Wingdings" panose="05000000000000000000"/>
                        <a:buChar char="§"/>
                        <a:defRPr/>
                      </a:pPr>
                      <a:r>
                        <a:rPr lang="ru-RU" sz="1300" dirty="0">
                          <a:latin typeface="+mn-lt"/>
                        </a:rPr>
                        <a:t>взаимодействие с органами системы профилактики (ЦРБ, КДН, ПДН, опека);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Clr>
                          <a:srgbClr val="1848A8"/>
                        </a:buClr>
                        <a:buFont typeface="Wingdings" panose="05000000000000000000"/>
                        <a:buChar char="§"/>
                        <a:defRPr/>
                      </a:pPr>
                      <a:r>
                        <a:rPr lang="ru-RU" sz="1300" dirty="0">
                          <a:latin typeface="+mn-lt"/>
                        </a:rPr>
                        <a:t>советы  профилактики.</a:t>
                      </a:r>
                    </a:p>
                  </a:txBody>
                  <a:tcPr marL="55290" marR="55290" marT="37866" marB="3786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848A8"/>
                      </a:solidFill>
                    </a:lnT>
                    <a:lnB w="12700" algn="ctr">
                      <a:solidFill>
                        <a:srgbClr val="1848A8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  <a:defRPr/>
                      </a:pPr>
                      <a:r>
                        <a:rPr lang="ru-RU" sz="1300" u="sng" dirty="0" smtClean="0"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На 28.12.2023 </a:t>
                      </a:r>
                      <a:r>
                        <a:rPr lang="ru-RU" sz="1300" u="sng" dirty="0"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г.</a:t>
                      </a:r>
                      <a:endParaRPr lang="ru-RU" sz="1300" dirty="0">
                        <a:latin typeface="+mn-lt"/>
                        <a:ea typeface="Tahoma" panose="020B0604030504040204"/>
                        <a:cs typeface="Tahoma" panose="020B06040305040402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  <a:defRPr/>
                      </a:pPr>
                      <a:r>
                        <a:rPr lang="ru-RU" sz="1300" b="1" dirty="0"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На внешнем учете: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0</a:t>
                      </a:r>
                      <a:endParaRPr lang="ru-RU" sz="1300" b="1" dirty="0">
                        <a:solidFill>
                          <a:srgbClr val="E64942"/>
                        </a:solidFill>
                        <a:highlight>
                          <a:srgbClr val="FFFFFF"/>
                        </a:highlight>
                        <a:latin typeface="+mn-lt"/>
                        <a:ea typeface="Tahoma" panose="020B0604030504040204"/>
                        <a:cs typeface="Tahoma" panose="020B06040305040402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  <a:defRPr/>
                      </a:pPr>
                      <a:r>
                        <a:rPr lang="ru-RU" sz="1300" b="1" i="0" u="none" strike="noStrike" cap="none" spc="0" dirty="0"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Снятых с учета в </a:t>
                      </a:r>
                      <a:r>
                        <a:rPr lang="ru-RU" sz="1300" b="1" i="0" u="none" strike="noStrike" cap="none" spc="0" dirty="0" smtClean="0"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2023:</a:t>
                      </a:r>
                      <a:r>
                        <a:rPr lang="ru-RU" sz="1300" dirty="0" smtClean="0"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1</a:t>
                      </a:r>
                      <a:endParaRPr lang="ru-RU" sz="1300" b="1" dirty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+mn-lt"/>
                        <a:ea typeface="Tahoma" panose="020B0604030504040204"/>
                        <a:cs typeface="Tahoma" panose="020B0604030504040204"/>
                      </a:endParaRPr>
                    </a:p>
                  </a:txBody>
                  <a:tcPr marL="55290" marR="55290" marT="37866" marB="3786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848A8"/>
                      </a:solidFill>
                    </a:lnT>
                    <a:lnB w="12700" algn="ctr">
                      <a:solidFill>
                        <a:srgbClr val="1848A8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9062">
                <a:tc gridSpan="2">
                  <a:txBody>
                    <a:bodyPr/>
                    <a:lstStyle/>
                    <a:p>
                      <a:pPr marL="0" marR="0" indent="0" algn="just" defTabSz="14979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dirty="0">
                          <a:latin typeface="+mn-lt"/>
                        </a:rPr>
                        <a:t>Проведение мероприятий патриотической направленности, посвященных Государственным праздникам и Дням воинской славы</a:t>
                      </a:r>
                      <a:r>
                        <a:rPr lang="ru-RU" sz="1300" b="0" dirty="0">
                          <a:latin typeface="+mn-lt"/>
                        </a:rPr>
                        <a:t> (День народного единства; </a:t>
                      </a:r>
                      <a:r>
                        <a:rPr lang="ru-RU" sz="1300" b="0" dirty="0"/>
                        <a:t>День вывода войск из Афганистана; День памяти и скорби; Международный день солидарности в борьбе с терроризмом; День Победы; День снятия блокады Ленинграда; День защитника Отечества и др.)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55290" marR="55290" marT="37866" marB="37866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848A8"/>
                      </a:solidFill>
                    </a:lnT>
                    <a:lnB w="12700" algn="ctr">
                      <a:solidFill>
                        <a:srgbClr val="1848A8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979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     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161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человек (охват очного отделения составляет </a:t>
                      </a:r>
                      <a:r>
                        <a:rPr lang="ru-RU" sz="1300" b="1" dirty="0">
                          <a:solidFill>
                            <a:srgbClr val="E64942"/>
                          </a:solidFill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10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Tahoma" panose="020B0604030504040204"/>
                          <a:cs typeface="Tahoma" panose="020B0604030504040204"/>
                        </a:rPr>
                        <a:t>0 % )</a:t>
                      </a:r>
                    </a:p>
                  </a:txBody>
                  <a:tcPr marL="55290" marR="55290" marT="37866" marB="37866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848A8"/>
                      </a:solidFill>
                    </a:lnT>
                    <a:lnB w="12700" algn="ctr">
                      <a:solidFill>
                        <a:srgbClr val="1848A8"/>
                      </a:solidFill>
                    </a:lnB>
                  </a:tcPr>
                </a:tc>
              </a:tr>
              <a:tr h="313571">
                <a:tc gridSpan="2">
                  <a:txBody>
                    <a:bodyPr/>
                    <a:lstStyle/>
                    <a:p>
                      <a:pPr marL="0" marR="0" indent="0" algn="just" defTabSz="14979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55290" marR="55290" marT="37866" marB="37866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848A8"/>
                      </a:solidFill>
                    </a:lnT>
                    <a:lnB w="12700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979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55290" marR="55290" marT="37866" marB="37866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848A8"/>
                      </a:solidFill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131590" y="678879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1590" y="1407465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31590" y="2382715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26447" y="3913922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4</a:t>
            </a:r>
          </a:p>
        </p:txBody>
      </p:sp>
      <p:sp>
        <p:nvSpPr>
          <p:cNvPr id="29" name="Блок-схема: данные 28"/>
          <p:cNvSpPr/>
          <p:nvPr/>
        </p:nvSpPr>
        <p:spPr bwMode="auto">
          <a:xfrm>
            <a:off x="8229395" y="0"/>
            <a:ext cx="522485" cy="637935"/>
          </a:xfrm>
          <a:prstGeom prst="flowChartInputOutput">
            <a:avLst/>
          </a:prstGeom>
          <a:solidFill>
            <a:srgbClr val="184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8" tIns="31259" rIns="62518" bIns="31259" rtlCol="0" anchor="ctr"/>
          <a:lstStyle/>
          <a:p>
            <a:pPr algn="ctr">
              <a:defRPr/>
            </a:pPr>
            <a:endParaRPr lang="ru-RU" sz="1600" b="1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7" name="Picture 2" descr="C:\Users\НВО\Desktop\бек3.jpgбек3"/>
          <p:cNvPicPr>
            <a:picLocks noChangeAspect="1" noChangeArrowheads="1"/>
          </p:cNvPicPr>
          <p:nvPr/>
        </p:nvPicPr>
        <p:blipFill>
          <a:blip r:embed="rId2" cstate="print"/>
          <a:srcRect t="7597" b="7597"/>
          <a:stretch>
            <a:fillRect/>
          </a:stretch>
        </p:blipFill>
        <p:spPr bwMode="auto">
          <a:xfrm>
            <a:off x="6580883" y="722190"/>
            <a:ext cx="2450757" cy="213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4" descr="C:\Users\НВО\Desktop\Бек.jpgБек"/>
          <p:cNvPicPr>
            <a:picLocks noChangeAspect="1" noChangeArrowheads="1"/>
          </p:cNvPicPr>
          <p:nvPr/>
        </p:nvPicPr>
        <p:blipFill>
          <a:blip r:embed="rId3" cstate="print"/>
          <a:srcRect t="6031" b="6031"/>
          <a:stretch>
            <a:fillRect/>
          </a:stretch>
        </p:blipFill>
        <p:spPr bwMode="auto">
          <a:xfrm>
            <a:off x="6580883" y="2935391"/>
            <a:ext cx="2450757" cy="196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6" descr="C:\Users\НВО\Desktop\бек2.jpgбек2"/>
          <p:cNvPicPr>
            <a:picLocks noChangeAspect="1" noChangeArrowheads="1"/>
          </p:cNvPicPr>
          <p:nvPr/>
        </p:nvPicPr>
        <p:blipFill>
          <a:blip r:embed="rId4" cstate="print"/>
          <a:srcRect t="14639" b="14639"/>
          <a:stretch>
            <a:fillRect/>
          </a:stretch>
        </p:blipFill>
        <p:spPr bwMode="auto">
          <a:xfrm>
            <a:off x="6572810" y="4981391"/>
            <a:ext cx="2458829" cy="1786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63916" y="4992264"/>
          <a:ext cx="6008578" cy="787618"/>
        </p:xfrm>
        <a:graphic>
          <a:graphicData uri="http://schemas.openxmlformats.org/drawingml/2006/table">
            <a:tbl>
              <a:tblPr firstRow="1" bandRow="1"/>
              <a:tblGrid>
                <a:gridCol w="3004289"/>
                <a:gridCol w="3004289"/>
              </a:tblGrid>
              <a:tr h="479639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/>
                        <a:t>Введение должности </a:t>
                      </a:r>
                      <a:r>
                        <a:rPr lang="ru-RU" sz="1300" b="1" dirty="0"/>
                        <a:t>«Советник директора по воспитанию и взаимодействию с детскими общественными объединениями»</a:t>
                      </a:r>
                      <a:r>
                        <a:rPr lang="ru-RU" sz="1300" dirty="0"/>
                        <a:t> </a:t>
                      </a:r>
                      <a:r>
                        <a:rPr lang="ru-RU" sz="1300" b="0" dirty="0"/>
                        <a:t>(с 01.09.2023 г.)</a:t>
                      </a:r>
                      <a:endParaRPr sz="1500" b="0" dirty="0"/>
                    </a:p>
                  </a:txBody>
                  <a:tcPr marL="55290" marR="55290" marT="37866" marB="3786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9">
                <a:tc>
                  <a:txBody>
                    <a:bodyPr/>
                    <a:lstStyle/>
                    <a:p>
                      <a:pPr marL="0" indent="0">
                        <a:spcAft>
                          <a:spcPts val="195"/>
                        </a:spcAft>
                        <a:buFont typeface="Arial" panose="020B0604020202020204"/>
                        <a:buNone/>
                        <a:defRPr/>
                      </a:pPr>
                      <a:endParaRPr lang="ru-RU" sz="1300" b="1">
                        <a:solidFill>
                          <a:srgbClr val="FF0000"/>
                        </a:solidFill>
                      </a:endParaRPr>
                    </a:p>
                  </a:txBody>
                  <a:tcPr marL="55290" marR="55290" marT="37866" marB="3786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  <a:defRPr/>
                      </a:pPr>
                      <a:endParaRPr lang="ru-RU" sz="1300">
                        <a:latin typeface="+mn-lt"/>
                      </a:endParaRPr>
                    </a:p>
                  </a:txBody>
                  <a:tcPr marL="55290" marR="55290" marT="37866" marB="3786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145447" y="4843757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56333" y="5665459"/>
            <a:ext cx="5931320" cy="401683"/>
          </a:xfrm>
          <a:prstGeom prst="rect">
            <a:avLst/>
          </a:prstGeom>
        </p:spPr>
        <p:txBody>
          <a:bodyPr wrap="square" lIns="62518" tIns="31259" rIns="62518" bIns="31259">
            <a:spAutoFit/>
          </a:bodyPr>
          <a:lstStyle/>
          <a:p>
            <a:pPr defTabSz="1024159">
              <a:defRPr/>
            </a:pPr>
            <a:r>
              <a:rPr lang="ru-RU" sz="1100" b="1" dirty="0">
                <a:solidFill>
                  <a:schemeClr val="dk1"/>
                </a:solidFill>
              </a:rPr>
              <a:t>С 1 сентября 2024 года </a:t>
            </a:r>
            <a:r>
              <a:rPr lang="ru-RU" sz="1100" dirty="0">
                <a:solidFill>
                  <a:schemeClr val="dk1"/>
                </a:solidFill>
              </a:rPr>
              <a:t>учебный предмет «Основы безопасности и защиты Родины»</a:t>
            </a:r>
          </a:p>
          <a:p>
            <a:pPr defTabSz="1024159">
              <a:defRPr/>
            </a:pPr>
            <a:r>
              <a:rPr lang="ru-RU" sz="1100" dirty="0">
                <a:solidFill>
                  <a:schemeClr val="dk1"/>
                </a:solidFill>
              </a:rPr>
              <a:t>Федеральный закон от 4 августа 2023 г.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39173" y="5499325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50595" y="6048244"/>
            <a:ext cx="5960261" cy="586349"/>
          </a:xfrm>
          <a:prstGeom prst="rect">
            <a:avLst/>
          </a:prstGeom>
        </p:spPr>
        <p:txBody>
          <a:bodyPr wrap="square" lIns="62518" tIns="31259" rIns="62518" bIns="31259">
            <a:spAutoFit/>
          </a:bodyPr>
          <a:lstStyle/>
          <a:p>
            <a:pPr>
              <a:defRPr/>
            </a:pP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  <a:p>
            <a:pPr>
              <a:defRPr/>
            </a:pPr>
            <a:r>
              <a:rPr lang="ru-RU" sz="1100" b="1" dirty="0">
                <a:solidFill>
                  <a:schemeClr val="dk1"/>
                </a:solidFill>
              </a:rPr>
              <a:t>2023–2025 гг. – переход на новые учебники общеобразовательного цикла </a:t>
            </a:r>
            <a:endParaRPr lang="ru-RU" sz="1100" dirty="0"/>
          </a:p>
          <a:p>
            <a:pPr>
              <a:defRPr/>
            </a:pPr>
            <a:r>
              <a:rPr lang="ru-RU" sz="1100" dirty="0"/>
              <a:t>Единые государственные </a:t>
            </a:r>
            <a:r>
              <a:rPr lang="ru-RU" sz="1100" b="1" dirty="0"/>
              <a:t>учебники истории для СПО с 1 сентября 2023 г.</a:t>
            </a:r>
            <a:endParaRPr lang="ru-RU" sz="1100" b="1" dirty="0">
              <a:solidFill>
                <a:schemeClr val="dk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131590" y="6149782"/>
            <a:ext cx="366707" cy="632515"/>
          </a:xfrm>
          <a:prstGeom prst="rect">
            <a:avLst/>
          </a:prstGeom>
          <a:noFill/>
        </p:spPr>
        <p:txBody>
          <a:bodyPr wrap="none" lIns="62518" tIns="31259" rIns="62518" bIns="31259" rtlCol="0">
            <a:spAutoFit/>
          </a:bodyPr>
          <a:lstStyle/>
          <a:p>
            <a:pPr>
              <a:defRPr/>
            </a:pPr>
            <a:r>
              <a:rPr lang="ru-RU" sz="3700" b="1" dirty="0">
                <a:solidFill>
                  <a:srgbClr val="2162AE"/>
                </a:solidFill>
                <a:latin typeface="Calibri" panose="020F0502020204030204"/>
                <a:cs typeface="Calibri" panose="020F0502020204030204"/>
              </a:rPr>
              <a:t>7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609822" y="4919963"/>
            <a:ext cx="5849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609821" y="5608478"/>
            <a:ext cx="5849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609821" y="6234032"/>
            <a:ext cx="5849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0" y="1"/>
            <a:ext cx="9144000" cy="620688"/>
            <a:chOff x="0" y="0"/>
            <a:chExt cx="9144000" cy="811213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0"/>
            <a:ext cx="827584" cy="82031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899592" y="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ПАТРИОТИЧЕСКОЕ ВОСПИТАНИЕ</a:t>
            </a:r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83568" y="4221088"/>
            <a:ext cx="53285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Создано первичное отделение «РДДМ Движение первых» </a:t>
            </a:r>
          </a:p>
          <a:p>
            <a:r>
              <a:rPr lang="ru-RU" sz="1300" dirty="0" smtClean="0"/>
              <a:t>(</a:t>
            </a:r>
            <a:r>
              <a:rPr lang="ru-RU" sz="1300" dirty="0" err="1" smtClean="0"/>
              <a:t>Св-во</a:t>
            </a:r>
            <a:r>
              <a:rPr lang="ru-RU" sz="1300" dirty="0" smtClean="0"/>
              <a:t> от 23.01.2023)</a:t>
            </a:r>
          </a:p>
          <a:p>
            <a:r>
              <a:rPr lang="ru-RU" sz="1300" dirty="0" smtClean="0"/>
              <a:t>Вовлечено – 64 обучающихся</a:t>
            </a:r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811213"/>
            <a:chOff x="0" y="0"/>
            <a:chExt cx="9144000" cy="8112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noFill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" y="0"/>
              <a:ext cx="22685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 bwMode="auto">
          <a:xfrm>
            <a:off x="8244408" y="0"/>
            <a:ext cx="842392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ЛОГОТИП ПОО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840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ВОСПИТАНИЕ И СОЦИАЛИЗАЦИЯ</a:t>
            </a:r>
          </a:p>
        </p:txBody>
      </p:sp>
      <p:pic>
        <p:nvPicPr>
          <p:cNvPr id="11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963066"/>
          </a:xfrm>
          <a:prstGeom prst="rect">
            <a:avLst/>
          </a:prstGeom>
          <a:noFill/>
        </p:spPr>
      </p:pic>
      <p:pic>
        <p:nvPicPr>
          <p:cNvPr id="16" name="Picture 3" descr="C:\Users\Методист!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-1"/>
            <a:ext cx="971600" cy="963065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1052740"/>
          <a:ext cx="8568952" cy="331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492388"/>
                <a:gridCol w="2142238"/>
                <a:gridCol w="2142238"/>
              </a:tblGrid>
              <a:tr h="6624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</a:t>
                      </a:r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направления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участников,</a:t>
                      </a:r>
                      <a:r>
                        <a:rPr lang="ru-RU" sz="1400" baseline="0" dirty="0" smtClean="0"/>
                        <a:t>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6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55%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6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РДДМ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Разговоры о</a:t>
                      </a:r>
                      <a:r>
                        <a:rPr lang="ru-RU" sz="1400" baseline="0" dirty="0" smtClean="0"/>
                        <a:t> важном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Конференции</a:t>
                      </a:r>
                      <a:r>
                        <a:rPr lang="ru-RU" sz="1400" baseline="0" dirty="0" smtClean="0"/>
                        <a:t>, конкурсы и т.п.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Профилактическая работа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МТОТ\Desktop\фотки\Gw5nUPKoF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052736"/>
            <a:ext cx="2232248" cy="2664296"/>
          </a:xfrm>
          <a:prstGeom prst="rect">
            <a:avLst/>
          </a:prstGeom>
          <a:noFill/>
        </p:spPr>
      </p:pic>
      <p:pic>
        <p:nvPicPr>
          <p:cNvPr id="1027" name="Picture 3" descr="C:\Users\МТОТ\Desktop\фотки\6kXis8Hwd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833664"/>
            <a:ext cx="2249339" cy="3024336"/>
          </a:xfrm>
          <a:prstGeom prst="rect">
            <a:avLst/>
          </a:prstGeom>
          <a:noFill/>
        </p:spPr>
      </p:pic>
      <p:pic>
        <p:nvPicPr>
          <p:cNvPr id="1028" name="Picture 4" descr="C:\Users\МТОТ\Desktop\фотки\k2LAcn5-_x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0000" y="4581128"/>
            <a:ext cx="3985450" cy="2276872"/>
          </a:xfrm>
          <a:prstGeom prst="rect">
            <a:avLst/>
          </a:prstGeom>
          <a:noFill/>
        </p:spPr>
      </p:pic>
      <p:pic>
        <p:nvPicPr>
          <p:cNvPr id="1029" name="Picture 5" descr="C:\Users\МТОТ\Desktop\фотки\o-KKY9rtu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0299" y="4581128"/>
            <a:ext cx="3241941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6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976</Words>
  <Application>Microsoft Office PowerPoint</Application>
  <PresentationFormat>Экран (4:3)</PresentationFormat>
  <Paragraphs>247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ПРОГРАММ РАЗВИТИЯ ПРОФЕССИОНАЛЬНЫХ ОБРАЗОВАТЕЛЬНЫХ ОРГАНИЗАЦИЙ  ЗА 2021 ГОД</dc:title>
  <dc:creator>Заварзина Анастасия Сергеевна</dc:creator>
  <cp:lastModifiedBy>МТОТ</cp:lastModifiedBy>
  <cp:revision>297</cp:revision>
  <cp:lastPrinted>2022-10-04T06:29:18Z</cp:lastPrinted>
  <dcterms:created xsi:type="dcterms:W3CDTF">2021-12-23T04:12:45Z</dcterms:created>
  <dcterms:modified xsi:type="dcterms:W3CDTF">2023-12-27T08:54:16Z</dcterms:modified>
</cp:coreProperties>
</file>