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8" r:id="rId4"/>
    <p:sldId id="259" r:id="rId5"/>
    <p:sldId id="260" r:id="rId6"/>
    <p:sldId id="268" r:id="rId7"/>
    <p:sldId id="261" r:id="rId8"/>
    <p:sldId id="265" r:id="rId9"/>
    <p:sldId id="263" r:id="rId10"/>
    <p:sldId id="266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&#1080;&#1074;&#1072;&#1085;+&#1090;&#1091;&#1088;&#1075;&#1077;&#1085;&#1077;&#1074;++&#1074;&#1080;&#1082;&#1080;&#1087;&#1077;&#1076;&#1080;&#1103;&amp;lr=101784&amp;clid=2335348-29&amp;win=469" TargetMode="External"/><Relationship Id="rId2" Type="http://schemas.openxmlformats.org/officeDocument/2006/relationships/hyperlink" Target="https://dzen.ru/a/ZHmkXG3nOQON_pJ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964488" cy="2592288"/>
          </a:xfrm>
        </p:spPr>
        <p:txBody>
          <a:bodyPr/>
          <a:lstStyle/>
          <a:p>
            <a:pPr algn="ctr"/>
            <a:r>
              <a:rPr lang="ru-RU" sz="8000" dirty="0" smtClean="0"/>
              <a:t>Тургенев Иван Сергеевич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143380"/>
            <a:ext cx="4500562" cy="25003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Составитель: Степанова Кристина и Боярова Дарья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Группа: СПК - 1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Курс: 2</a:t>
            </a:r>
          </a:p>
          <a:p>
            <a:r>
              <a:rPr lang="ru-RU" sz="2000" err="1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Сировацкая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«Молчановский техникум образовательных технологий»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364088" cy="5760640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Тургенев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491880" cy="4846638"/>
          </a:xfrm>
        </p:spPr>
      </p:pic>
      <p:sp>
        <p:nvSpPr>
          <p:cNvPr id="4" name="Прямоугольник 3"/>
          <p:cNvSpPr/>
          <p:nvPr/>
        </p:nvSpPr>
        <p:spPr>
          <a:xfrm>
            <a:off x="357158" y="0"/>
            <a:ext cx="457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Иван Сергеевич Тургенев – один из тех величайших писателей русской литературы второй половины 19 века, чье имя навсегда вошло в наследие мировой культуры. Писателя помнят, его произведения читают, постигая добро и правду, милосердие и справедливость.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Его творчество, несомненно, положительно влияет на душу человека, а при правильной организации системы уроков по произведениям писателя формирует у ребенка стремление к ответственности за свои поступки.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3768" cy="9906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ИСТОЧНИКИ ИСПОЛЬЗУЕМОЙ ЛИТЕРАТУРА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https://dzen.ru/a/ZHmkXG3nOQON_pJO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https://yandex.ru/search/?text=иван+тургенев++википедия&amp;lr=101784&amp;clid=2335348-29&amp;win=469</a:t>
            </a:r>
            <a:endParaRPr lang="ru-RU" dirty="0" smtClean="0">
              <a:hlinkClick r:id="rId3"/>
            </a:endParaRPr>
          </a:p>
          <a:p>
            <a:r>
              <a:rPr lang="ru-RU" u="sng" dirty="0" smtClean="0">
                <a:hlinkClick r:id="rId2"/>
              </a:rPr>
              <a:t>https://spadilo.ru/biography/ivan-sergeevich-turgenev/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786058"/>
            <a:ext cx="8786842" cy="3309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20040"/>
            <a:ext cx="3916288" cy="36130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643182"/>
            <a:ext cx="5929322" cy="4005634"/>
          </a:xfrm>
        </p:spPr>
      </p:pic>
      <p:sp>
        <p:nvSpPr>
          <p:cNvPr id="5" name="TextBox 4"/>
          <p:cNvSpPr txBox="1"/>
          <p:nvPr/>
        </p:nvSpPr>
        <p:spPr>
          <a:xfrm>
            <a:off x="467545" y="33265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Родился будущий писатель 28 октября (9 ноября) 1818 года в городе Орле 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Иван Сергеевич учился в частных пансионатах, а в возрасте 15 лет поступил на словесный факультет университета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64"/>
            <a:ext cx="831641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Первой поэтической работой автора стала поэма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Стено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», написанная во время учебы на третьем курсе и отмеченная П. А. Плетневым. В 1838 году в журнале </a:t>
            </a: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«Современник» были напечатаны его стихотворения «К Венере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Медицейской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и «Вечер».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В 1843 Тургенев знакомится с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Виссарионом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Белинским, они сдружились. Молодой литератор много и плодотворно работает, рождаются новые стихотворения, поэмы и повести. Среди наиболее значимых – «Поп», «Бретёр» и «Три портрета».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42860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ПЕРВАЯ ПОЭТИЧЕСКАЯ РАБОТА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358246" cy="45885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i="1" dirty="0" smtClean="0"/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Расцвет творчества Ивана Тургенева начинается в 1847 году, когда в «Современнике» печатаются первые главы «Записок охотника». Он продолжает совершенствовать мастерство и создает известные произведения: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«Отцы и дети»;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»; «Ася»; «Первая любовь»; «Дворянское гнездо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августе 1852 года публикуется одна из самых главных книг Тургенева – «Записки охотника».</a:t>
            </a:r>
          </a:p>
          <a:p>
            <a:pPr>
              <a:buNone/>
            </a:pPr>
            <a:endParaRPr lang="ru-RU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71670" y="50004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ТВОРЧЕСТВО ТУРГЕНЕВА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8572528" cy="32849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Иван Алексеевич Тургенев - великий русский писатель, поэт   составил проект «Общества для распространения грамотности и первоначального образования». </a:t>
            </a:r>
          </a:p>
          <a:p>
            <a:pPr>
              <a:lnSpc>
                <a:spcPct val="120000"/>
              </a:lnSpc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Проект начинался такими словами: "Есть факты, очевидная полезность которых до того несомненна, что не нуждается ни в каких доказательствах. К таким фактам принадлежит необходимость распространения грамотности и элементарных общеполезных сведений в России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..."</a:t>
            </a:r>
          </a:p>
          <a:p>
            <a:endParaRPr lang="ru-RU" dirty="0"/>
          </a:p>
        </p:txBody>
      </p:sp>
      <p:pic>
        <p:nvPicPr>
          <p:cNvPr id="5" name="Рисунок 4" descr="Morozov-Aleksandr-Ivanovich-Sel-skaya-besplatnaya-sh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56992"/>
            <a:ext cx="6097440" cy="3147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24928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8100392" cy="27146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Тургенев считал своей обязанностью способствовать просвещению собственных крестьян.   </a:t>
            </a:r>
          </a:p>
          <a:p>
            <a:pPr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Вскоре после отмены крепостного права, в 1862 г., своим распоряжением писатель подарил барский дом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Грибовке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для школы. А в 1863 г. учредил и открыл школу в имении в Спасском.</a:t>
            </a:r>
          </a:p>
          <a:p>
            <a:endParaRPr lang="ru-RU" dirty="0"/>
          </a:p>
        </p:txBody>
      </p:sp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5826224" cy="35055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5328592" cy="61229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Иван Сергеевич выделял средства на содержание школы (жалованье учителям и покупку учебников и учебных пособий), следил за тем, чтобы в ней преподавали хорошие педагоги, и за тем, какие успехи показывают ее ученики.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В одном из писем своему управляющему Тургенев интересуется крестьянским мальчиком Никитой: "Что делается с умным мальчиком Никитой, которого я видел третьего года в школе и который делал такие успехи? Жив ли он, и продолжает ли хорошо учиться, и как идёт вообще школа?"</a:t>
            </a:r>
          </a:p>
          <a:p>
            <a:endParaRPr lang="ru-RU" dirty="0"/>
          </a:p>
        </p:txBody>
      </p:sp>
      <p:pic>
        <p:nvPicPr>
          <p:cNvPr id="4" name="Рисунок 3" descr="школа Турген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5528" y="2060848"/>
            <a:ext cx="4248472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29190" y="1357298"/>
            <a:ext cx="381642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Узнав, однажды, что дети плохо посещают школу, Иван Сергеевич обратился к крестьянам Спасского: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" жалею, что, по слухам, ваши дети мало посещают школу. </a:t>
            </a:r>
          </a:p>
          <a:p>
            <a:pPr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у дверей шко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46531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507207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Помните, что в наше время безграмотный человек то же, что слепой или безрукий»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643314"/>
            <a:ext cx="8316416" cy="32146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Но стоит всё же погрузиться  в художественный мир писателя, чтобы   ощутить поэтичность и образность языка, получить эмоциональный опыт сопереживания  героям книг, принять бесценные нравственные установки автора, которые делают душу человека  лучше.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071546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Кто-то может поспорить о значении творчества писателя  в современной школе, кто-то может просто сказать, что Тургенев устарел и нынешним, практически не читающим  детям довольно сложно воспринимать прозу девятнадцатого века.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296</TotalTime>
  <Words>431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Тургенев Иван Сергеевич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</vt:lpstr>
      <vt:lpstr>ИСТОЧНИКИ ИСПОЛЬЗУЕМОЙ ЛИТЕРАТУРА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Тургенев Иван Сергеевич</dc:title>
  <dc:creator>Психолог</dc:creator>
  <cp:lastModifiedBy>MTOT-i</cp:lastModifiedBy>
  <cp:revision>49</cp:revision>
  <dcterms:created xsi:type="dcterms:W3CDTF">2023-11-10T04:46:05Z</dcterms:created>
  <dcterms:modified xsi:type="dcterms:W3CDTF">2023-11-13T03:10:01Z</dcterms:modified>
</cp:coreProperties>
</file>