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7" r:id="rId4"/>
    <p:sldId id="260" r:id="rId5"/>
    <p:sldId id="263" r:id="rId6"/>
    <p:sldId id="262" r:id="rId7"/>
    <p:sldId id="264" r:id="rId8"/>
    <p:sldId id="266" r:id="rId9"/>
    <p:sldId id="265" r:id="rId10"/>
    <p:sldId id="267" r:id="rId11"/>
    <p:sldId id="261" r:id="rId12"/>
    <p:sldId id="259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ndex.ru/images/search?from=tabbar&amp;img_url" TargetMode="External"/><Relationship Id="rId2" Type="http://schemas.openxmlformats.org/officeDocument/2006/relationships/hyperlink" Target="https://ru.wikipedia.org/wiki/%D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elib.ru/author/19741/top-dzhanni-rodar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6480720" cy="1152128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>
                <a:solidFill>
                  <a:schemeClr val="bg1"/>
                </a:solidFill>
              </a:rPr>
              <a:t>Джанни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</a:rPr>
              <a:t>Родари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284984"/>
            <a:ext cx="4063752" cy="357301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4 курса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Белая Любовь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Гриценко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 В.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бюджетное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«Молчановский техникум образовательных технологий»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2840" cy="348843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заостряет внимание на проблеме образования детей. Эта идея прослеживается в следующим произведении писателя «Какие бывают ошибки». В сказке грамматические ошибки оживают и становятся главными действующими героями.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s://avatars.mds.yandex.net/i?id=15cdeb62a4a03f9b7636f4aea00150213283b422-985560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3124246" cy="3744416"/>
          </a:xfrm>
          <a:prstGeom prst="rect">
            <a:avLst/>
          </a:prstGeom>
          <a:noFill/>
        </p:spPr>
      </p:pic>
      <p:pic>
        <p:nvPicPr>
          <p:cNvPr id="24580" name="Picture 4" descr="http://static.ozone.ru/multimedia/1012440536.jpg"/>
          <p:cNvPicPr>
            <a:picLocks noChangeAspect="1" noChangeArrowheads="1"/>
          </p:cNvPicPr>
          <p:nvPr/>
        </p:nvPicPr>
        <p:blipFill>
          <a:blip r:embed="rId3" cstate="print"/>
          <a:srcRect l="11826" t="3379" r="10460" b="2013"/>
          <a:stretch>
            <a:fillRect/>
          </a:stretch>
        </p:blipFill>
        <p:spPr bwMode="auto">
          <a:xfrm>
            <a:off x="1979712" y="2852936"/>
            <a:ext cx="3112426" cy="3789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3995936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Он написал несколько документальных книг о том, как ездил по стране и встречался с детьми в Москве, Симферополе, в «Артеке», Ялте, Севастополе, Краснодаре, Нальчике.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6064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всегда особенным образом относился к популярности и приезжал в Россию  — в 1952-м, 1964-м, 1979-м.</a:t>
            </a:r>
            <a:endParaRPr lang="ru-RU" sz="3200" dirty="0"/>
          </a:p>
        </p:txBody>
      </p:sp>
      <p:pic>
        <p:nvPicPr>
          <p:cNvPr id="3074" name="Picture 2" descr="https://www.eg.ru/wp-content/uploads/2020/10/chip-pre103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7627" y="2492896"/>
            <a:ext cx="5088565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708920"/>
            <a:ext cx="8766048" cy="4149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Наследие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мировой литературе остается неизменным и важным до сегодняшнего дня. Его книги переведены на множество языков и пользуются популярностью у детей и взрослых по всему миру.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 не только писателем, но и педагогом, который уделял большое внимание развитию детского воображения и творческого мышления. Его книги не только увлекают читателей, но и помогают им развиваться и учиться новому. Наследие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остается актуальным и важным для современной литературы и образования.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8640"/>
            <a:ext cx="3739345" cy="2492896"/>
          </a:xfrm>
          <a:prstGeom prst="rect">
            <a:avLst/>
          </a:prstGeom>
        </p:spPr>
      </p:pic>
      <p:pic>
        <p:nvPicPr>
          <p:cNvPr id="5" name="Рисунок 4" descr="дж 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626373" cy="2420888"/>
          </a:xfrm>
          <a:prstGeom prst="rect">
            <a:avLst/>
          </a:prstGeom>
        </p:spPr>
      </p:pic>
      <p:pic>
        <p:nvPicPr>
          <p:cNvPr id="6" name="Рисунок 5" descr="символ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32656"/>
            <a:ext cx="1800200" cy="1124744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Список используемой литературы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https://ru.wikipedia.org/wiki/%</a:t>
            </a:r>
            <a:r>
              <a:rPr lang="en-US" dirty="0" smtClean="0">
                <a:hlinkClick r:id="rId2"/>
              </a:rPr>
              <a:t>D0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www.yandex.ru/images/search?from=tabbar&amp;img_url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www.livelib.ru/author/19741/top-dzhanni-rodari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rafaret-decor.ru/sites/default/files/2022-08/delo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2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«Думаю, что сказки — старые и современные — помогают развивать ум. В сказках хранятся тысячи гипотез. Сказки могут дать нам ключи, чтобы войти в действительность новыми путями. Они открывают ребенку мир и учат, как преобразовывать его…»</a:t>
            </a:r>
          </a:p>
          <a:p>
            <a:endParaRPr lang="ru-RU" sz="2400" dirty="0"/>
          </a:p>
        </p:txBody>
      </p:sp>
      <p:pic>
        <p:nvPicPr>
          <p:cNvPr id="5" name="Рисунок 4" descr="scale_120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6886838" cy="435879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836712"/>
            <a:ext cx="5148064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Джованни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Франческо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родился 23 октября 1920 года в городке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Оменья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 Пьемонте, в ста километрах от Турина. 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 1920 году в этом тысячелетнем городе, царстве горшков, в семье булочника Джузеппе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Маддалены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Ариоки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родился первенец, один из его троих детей — Джованни. 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Мальчику дали имя Джованни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Франческо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/>
          </a:p>
        </p:txBody>
      </p:sp>
      <p:pic>
        <p:nvPicPr>
          <p:cNvPr id="4" name="Рисунок 3" descr="Джани родари дет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3706354" cy="501317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3068960"/>
            <a:ext cx="5004048" cy="3789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Через три года, в 17, у Джованни уже был диплом учителя, и он начал преподавать в младших классах сельской школы. Он увлекся преподаванием, сочинял для ребят сказки, выдумывал стихи, старался учить весело и интересно.</a:t>
            </a:r>
          </a:p>
        </p:txBody>
      </p:sp>
      <p:pic>
        <p:nvPicPr>
          <p:cNvPr id="5" name="Рисунок 4" descr="1673417977_gas-kvas-com-p-chipollino-anime-risunki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51520" y="4581128"/>
            <a:ext cx="2747797" cy="2060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14 лет Джованни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небогатый, как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поступил в семинарию, религиозное учебное заведение: там бесплатно учили детей бедняков, одевали и кормили их.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thumbs.dreamstime.com/b/%D0%B8%D0%B7%D0%BE%D0%B1%D1%80%D0%B0%D0%B6%D0%B5%D0%BD%D0%B8%D0%B5-%D1%82%D0%B5%D0%BC%D1%8B-%D1%83%D1%87%D0%B8%D1%82%D0%B5-%D1%8F-%D1%87%D0%B5-%D0%BE%D0%B2%D0%B5%D0%BA%D0%B0-574739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thumbs.dreamstime.com/b/%D0%B8%D0%B7%D0%BE%D0%B1%D1%80%D0%B0%D0%B6%D0%B5%D0%BD%D0%B8%D0%B5-%D1%82%D0%B5%D0%BC%D1%8B-%D1%83%D1%87%D0%B8%D1%82%D0%B5-%D1%8F-%D1%87%D0%B5-%D0%BE%D0%B2%D0%B5%D0%BA%D0%B0-574739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i.pinimg.com/originals/68/e1/3f/68e13f1090039394765cc32f419df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547664" cy="2547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d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023066"/>
            <a:ext cx="3779912" cy="28349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640960" cy="46531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8000" dirty="0" smtClean="0"/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По воспоминанию самого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Во время работы в школе он совершил немало ошибок, из-за отсутствия опыта и молодости. Он позволял детям высказывать своё мнение и это помогало ему осознавать и исправлять свои ошибки в обучении. Называя себя никудышным учителем, он замечал, что при этом детям не приходилось с ним скучать.  В 1948 году, работая журналистом, ему поручают вести детскую рубрику. Работа поглотила будущего писателя. Он с энтузиазмом, присущим только ему начинает писать детские стихи, рассказы и сказки. В этом же году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начнёт писать свою первую детскую книгу.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5364088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Детское творчество увлекает писателя куда больше, чем журналистская работа. 1951 году он издаёт свои первый сборник стихотворений «Книжка весёлых стихов». В него вошли стихотворения, ставшие в последствии очень любимыми маленькими читателями «Чем пахнут ремёсла?», «Голубой трамвай», «Куда девались феи» и самое известное своё произведение «Приключения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 descr="в сельской библиоте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2812" y="2060848"/>
            <a:ext cx="4001188" cy="30243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8460432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Интересная история о мальчишке с волшебным голосом. Попав в страну лжецов, он старается спасти жителей от обманщика короля. Поучительная сказка, с интересным сюжетом приходится по вкусу детям.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А спустя два года издаётся сборник «Стихи в небе и на земле». Ещё через два года он пишет целый цикл коротких забавных рассказов «Сказки по телефону».</a:t>
            </a:r>
          </a:p>
          <a:p>
            <a:endParaRPr lang="ru-RU" dirty="0"/>
          </a:p>
        </p:txBody>
      </p:sp>
      <p:pic>
        <p:nvPicPr>
          <p:cNvPr id="4" name="Рисунок 3" descr="у печ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05064"/>
            <a:ext cx="3672408" cy="2650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Новая сказка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вышла в 1958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году: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Джельсамино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стране лжецов». </a:t>
            </a:r>
            <a:endParaRPr lang="ru-RU" sz="3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8100392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Неуёмная фантазия сказочника незаметно переплетается с реальной жизнью, сюжетные линии интересны и непредсказуемы. Его произведения пропитаны мудростью и сопереживанием. Стиль изящен и лёгок для восприятия. Сказки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называют «игрушками из слов», точнее охарактеризовать его творчество невозможно. Совмещая детское творчество и работу в журнале, в 1957 году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сдаёт экзамены и подтверждает звание профессионального журналиста.</a:t>
            </a:r>
          </a:p>
          <a:p>
            <a:endParaRPr lang="ru-RU" sz="2400" dirty="0"/>
          </a:p>
        </p:txBody>
      </p:sp>
      <p:pic>
        <p:nvPicPr>
          <p:cNvPr id="4" name="Рисунок 3" descr="на уроке мира   в игош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782476"/>
            <a:ext cx="4032448" cy="281081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6588224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 ней рассказывается о приключениях игрушек из магазина Феи, которые сами находят себе детей из бедных семей, родители которых не в состоянии приобрести их на праздник.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этой книге автор делится своими переживаниями о несправедливости и несовершенстве мира. Он с грустью размышляет почему маленькие герои Роберто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Франческо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должны работать наравне со взрослыми людьми.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1964 году писатель радует нас ещё одной своей сказкой «Путешествие Голубой стрелы». </a:t>
            </a:r>
            <a:endParaRPr lang="ru-RU" sz="2800" dirty="0"/>
          </a:p>
        </p:txBody>
      </p:sp>
      <p:pic>
        <p:nvPicPr>
          <p:cNvPr id="5" name="Рисунок 4" descr="96719.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492896"/>
            <a:ext cx="2449405" cy="315109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570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Джанни Родари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Джанни Родари заостряет внимание на проблеме образования детей. Эта идея прослеживается в следующим произведении писателя «Какие бывают ошибки». В сказке грамматические ошибки оживают и становятся главными действующими героями. </vt:lpstr>
      <vt:lpstr>Слайд 11</vt:lpstr>
      <vt:lpstr>Слайд 12</vt:lpstr>
      <vt:lpstr>Список используемой литературы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Джанни Родари</dc:title>
  <dc:creator>Психолог</dc:creator>
  <cp:lastModifiedBy>Admin</cp:lastModifiedBy>
  <cp:revision>36</cp:revision>
  <dcterms:created xsi:type="dcterms:W3CDTF">2023-11-10T05:26:04Z</dcterms:created>
  <dcterms:modified xsi:type="dcterms:W3CDTF">2023-11-12T07:53:36Z</dcterms:modified>
</cp:coreProperties>
</file>